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9" r:id="rId4"/>
    <p:sldId id="261" r:id="rId5"/>
    <p:sldId id="262" r:id="rId6"/>
    <p:sldId id="271" r:id="rId7"/>
    <p:sldId id="272" r:id="rId8"/>
    <p:sldId id="274" r:id="rId9"/>
    <p:sldId id="273" r:id="rId10"/>
    <p:sldId id="268" r:id="rId11"/>
    <p:sldId id="281" r:id="rId12"/>
    <p:sldId id="270" r:id="rId13"/>
    <p:sldId id="269" r:id="rId14"/>
    <p:sldId id="275" r:id="rId15"/>
    <p:sldId id="276" r:id="rId16"/>
    <p:sldId id="278" r:id="rId17"/>
    <p:sldId id="279" r:id="rId18"/>
    <p:sldId id="27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8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catalog.worldbank.org/search/dataset/0037712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datacatalog.worldbank.org/search/dataset/0037712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73616-F876-41F2-85BD-499C319F8B65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AC662A8-2625-4F31-A148-6C74A4C5FB04}">
      <dgm:prSet/>
      <dgm:spPr/>
      <dgm:t>
        <a:bodyPr/>
        <a:lstStyle/>
        <a:p>
          <a:r>
            <a:rPr lang="en-US" dirty="0"/>
            <a:t>The World Development Indicators database contains the most comprehensive set of data on countries in the international data infrastructure.</a:t>
          </a:r>
        </a:p>
      </dgm:t>
    </dgm:pt>
    <dgm:pt modelId="{BEAFB2D5-8A7B-4CFE-932C-7A99C7B9B3F9}" type="parTrans" cxnId="{EE2F8166-DE8D-469C-8A83-1B611FA66EBE}">
      <dgm:prSet/>
      <dgm:spPr/>
      <dgm:t>
        <a:bodyPr/>
        <a:lstStyle/>
        <a:p>
          <a:endParaRPr lang="en-US"/>
        </a:p>
      </dgm:t>
    </dgm:pt>
    <dgm:pt modelId="{EC711976-DC1F-4FF0-9FCF-B27EDC98DF44}" type="sibTrans" cxnId="{EE2F8166-DE8D-469C-8A83-1B611FA66EBE}">
      <dgm:prSet/>
      <dgm:spPr/>
      <dgm:t>
        <a:bodyPr/>
        <a:lstStyle/>
        <a:p>
          <a:endParaRPr lang="en-US"/>
        </a:p>
      </dgm:t>
    </dgm:pt>
    <dgm:pt modelId="{CEBCA433-93AB-4621-9E1D-4D4E7293738F}">
      <dgm:prSet/>
      <dgm:spPr/>
      <dgm:t>
        <a:bodyPr/>
        <a:lstStyle/>
        <a:p>
          <a:r>
            <a:rPr lang="en-US" b="0" i="0"/>
            <a:t>The World Development Indicators from the World Bank contain over a thousand annual indicators of economic development from hundreds of countries around the world.</a:t>
          </a:r>
          <a:endParaRPr lang="en-US"/>
        </a:p>
      </dgm:t>
    </dgm:pt>
    <dgm:pt modelId="{658FC655-E963-4DE9-A504-5D4CF276B12C}" type="parTrans" cxnId="{7D6F5050-87A4-4EAB-9E8A-24447ADA9F62}">
      <dgm:prSet/>
      <dgm:spPr/>
      <dgm:t>
        <a:bodyPr/>
        <a:lstStyle/>
        <a:p>
          <a:endParaRPr lang="en-US"/>
        </a:p>
      </dgm:t>
    </dgm:pt>
    <dgm:pt modelId="{B183E291-2912-4A37-B4EA-E4D3F8C7AB4B}" type="sibTrans" cxnId="{7D6F5050-87A4-4EAB-9E8A-24447ADA9F62}">
      <dgm:prSet/>
      <dgm:spPr/>
      <dgm:t>
        <a:bodyPr/>
        <a:lstStyle/>
        <a:p>
          <a:endParaRPr lang="en-US"/>
        </a:p>
      </dgm:t>
    </dgm:pt>
    <dgm:pt modelId="{54E894DA-6AE0-4B0D-93A2-A6C6D7BA3253}">
      <dgm:prSet/>
      <dgm:spPr/>
      <dgm:t>
        <a:bodyPr/>
        <a:lstStyle/>
        <a:p>
          <a:r>
            <a:rPr lang="en-US" b="0" i="0" dirty="0"/>
            <a:t>It presents the most current and accurate global development data available, and includes national, regional and global estimates.</a:t>
          </a:r>
          <a:endParaRPr lang="en-US" dirty="0"/>
        </a:p>
      </dgm:t>
    </dgm:pt>
    <dgm:pt modelId="{5F7E8C74-5166-46A7-AAAE-684223E26CDF}" type="parTrans" cxnId="{7324CC13-F0EB-4DF7-91CE-1943A1185FB4}">
      <dgm:prSet/>
      <dgm:spPr/>
      <dgm:t>
        <a:bodyPr/>
        <a:lstStyle/>
        <a:p>
          <a:endParaRPr lang="en-US"/>
        </a:p>
      </dgm:t>
    </dgm:pt>
    <dgm:pt modelId="{3A2A5BDC-558D-415E-BE6F-16AF8496F1C3}" type="sibTrans" cxnId="{7324CC13-F0EB-4DF7-91CE-1943A1185FB4}">
      <dgm:prSet/>
      <dgm:spPr/>
      <dgm:t>
        <a:bodyPr/>
        <a:lstStyle/>
        <a:p>
          <a:endParaRPr lang="en-US"/>
        </a:p>
      </dgm:t>
    </dgm:pt>
    <dgm:pt modelId="{042001BB-EB44-48C2-AF09-86F254D9B31D}" type="pres">
      <dgm:prSet presAssocID="{49873616-F876-41F2-85BD-499C319F8B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EC1DC5-A44B-4C96-8D76-ABC07206EA4F}" type="pres">
      <dgm:prSet presAssocID="{7AC662A8-2625-4F31-A148-6C74A4C5FB04}" presName="hierRoot1" presStyleCnt="0"/>
      <dgm:spPr/>
    </dgm:pt>
    <dgm:pt modelId="{D4262BA0-AFEB-4140-B3E4-8B190C44AD4F}" type="pres">
      <dgm:prSet presAssocID="{7AC662A8-2625-4F31-A148-6C74A4C5FB04}" presName="composite" presStyleCnt="0"/>
      <dgm:spPr/>
    </dgm:pt>
    <dgm:pt modelId="{65B4D861-CC96-41E5-8836-4F552DA53C6A}" type="pres">
      <dgm:prSet presAssocID="{7AC662A8-2625-4F31-A148-6C74A4C5FB04}" presName="background" presStyleLbl="node0" presStyleIdx="0" presStyleCnt="3"/>
      <dgm:spPr/>
    </dgm:pt>
    <dgm:pt modelId="{EAF23581-0C9B-4F98-BD5D-232A51919415}" type="pres">
      <dgm:prSet presAssocID="{7AC662A8-2625-4F31-A148-6C74A4C5FB04}" presName="text" presStyleLbl="fgAcc0" presStyleIdx="0" presStyleCnt="3">
        <dgm:presLayoutVars>
          <dgm:chPref val="3"/>
        </dgm:presLayoutVars>
      </dgm:prSet>
      <dgm:spPr/>
    </dgm:pt>
    <dgm:pt modelId="{BC01E826-855F-4ACA-9CFC-1B44F7AEC3F2}" type="pres">
      <dgm:prSet presAssocID="{7AC662A8-2625-4F31-A148-6C74A4C5FB04}" presName="hierChild2" presStyleCnt="0"/>
      <dgm:spPr/>
    </dgm:pt>
    <dgm:pt modelId="{4172C7FE-0354-4895-94D9-1669BF23B150}" type="pres">
      <dgm:prSet presAssocID="{CEBCA433-93AB-4621-9E1D-4D4E7293738F}" presName="hierRoot1" presStyleCnt="0"/>
      <dgm:spPr/>
    </dgm:pt>
    <dgm:pt modelId="{BBFD148C-B282-4E46-AE18-9CC71265BA76}" type="pres">
      <dgm:prSet presAssocID="{CEBCA433-93AB-4621-9E1D-4D4E7293738F}" presName="composite" presStyleCnt="0"/>
      <dgm:spPr/>
    </dgm:pt>
    <dgm:pt modelId="{14271BC4-F4DD-430C-AD53-B9D77D184403}" type="pres">
      <dgm:prSet presAssocID="{CEBCA433-93AB-4621-9E1D-4D4E7293738F}" presName="background" presStyleLbl="node0" presStyleIdx="1" presStyleCnt="3"/>
      <dgm:spPr/>
    </dgm:pt>
    <dgm:pt modelId="{E763B354-995C-4ADD-B233-7C18BBBDB6EE}" type="pres">
      <dgm:prSet presAssocID="{CEBCA433-93AB-4621-9E1D-4D4E7293738F}" presName="text" presStyleLbl="fgAcc0" presStyleIdx="1" presStyleCnt="3">
        <dgm:presLayoutVars>
          <dgm:chPref val="3"/>
        </dgm:presLayoutVars>
      </dgm:prSet>
      <dgm:spPr/>
    </dgm:pt>
    <dgm:pt modelId="{24D8ACB1-5F9A-471E-9AF0-9E606367236B}" type="pres">
      <dgm:prSet presAssocID="{CEBCA433-93AB-4621-9E1D-4D4E7293738F}" presName="hierChild2" presStyleCnt="0"/>
      <dgm:spPr/>
    </dgm:pt>
    <dgm:pt modelId="{F13B9D3D-9B52-4DBD-8178-6D613FC0E296}" type="pres">
      <dgm:prSet presAssocID="{54E894DA-6AE0-4B0D-93A2-A6C6D7BA3253}" presName="hierRoot1" presStyleCnt="0"/>
      <dgm:spPr/>
    </dgm:pt>
    <dgm:pt modelId="{EE42C4A7-1E1E-4299-8F51-042BEB14D351}" type="pres">
      <dgm:prSet presAssocID="{54E894DA-6AE0-4B0D-93A2-A6C6D7BA3253}" presName="composite" presStyleCnt="0"/>
      <dgm:spPr/>
    </dgm:pt>
    <dgm:pt modelId="{692DEA11-3FBC-45EC-8929-8FD81027702F}" type="pres">
      <dgm:prSet presAssocID="{54E894DA-6AE0-4B0D-93A2-A6C6D7BA3253}" presName="background" presStyleLbl="node0" presStyleIdx="2" presStyleCnt="3"/>
      <dgm:spPr/>
    </dgm:pt>
    <dgm:pt modelId="{BE98DC3D-28E8-4381-94EA-8676170B5B0C}" type="pres">
      <dgm:prSet presAssocID="{54E894DA-6AE0-4B0D-93A2-A6C6D7BA3253}" presName="text" presStyleLbl="fgAcc0" presStyleIdx="2" presStyleCnt="3">
        <dgm:presLayoutVars>
          <dgm:chPref val="3"/>
        </dgm:presLayoutVars>
      </dgm:prSet>
      <dgm:spPr/>
    </dgm:pt>
    <dgm:pt modelId="{19D7C5AC-06FC-4F6F-8592-FDC4082A2ED7}" type="pres">
      <dgm:prSet presAssocID="{54E894DA-6AE0-4B0D-93A2-A6C6D7BA3253}" presName="hierChild2" presStyleCnt="0"/>
      <dgm:spPr/>
    </dgm:pt>
  </dgm:ptLst>
  <dgm:cxnLst>
    <dgm:cxn modelId="{7324CC13-F0EB-4DF7-91CE-1943A1185FB4}" srcId="{49873616-F876-41F2-85BD-499C319F8B65}" destId="{54E894DA-6AE0-4B0D-93A2-A6C6D7BA3253}" srcOrd="2" destOrd="0" parTransId="{5F7E8C74-5166-46A7-AAAE-684223E26CDF}" sibTransId="{3A2A5BDC-558D-415E-BE6F-16AF8496F1C3}"/>
    <dgm:cxn modelId="{25325D2F-8B2A-4B8A-82E4-59417699282B}" type="presOf" srcId="{CEBCA433-93AB-4621-9E1D-4D4E7293738F}" destId="{E763B354-995C-4ADD-B233-7C18BBBDB6EE}" srcOrd="0" destOrd="0" presId="urn:microsoft.com/office/officeart/2005/8/layout/hierarchy1"/>
    <dgm:cxn modelId="{EE2F8166-DE8D-469C-8A83-1B611FA66EBE}" srcId="{49873616-F876-41F2-85BD-499C319F8B65}" destId="{7AC662A8-2625-4F31-A148-6C74A4C5FB04}" srcOrd="0" destOrd="0" parTransId="{BEAFB2D5-8A7B-4CFE-932C-7A99C7B9B3F9}" sibTransId="{EC711976-DC1F-4FF0-9FCF-B27EDC98DF44}"/>
    <dgm:cxn modelId="{7D6F5050-87A4-4EAB-9E8A-24447ADA9F62}" srcId="{49873616-F876-41F2-85BD-499C319F8B65}" destId="{CEBCA433-93AB-4621-9E1D-4D4E7293738F}" srcOrd="1" destOrd="0" parTransId="{658FC655-E963-4DE9-A504-5D4CF276B12C}" sibTransId="{B183E291-2912-4A37-B4EA-E4D3F8C7AB4B}"/>
    <dgm:cxn modelId="{D0654BA7-ED51-425F-A591-03F42B64E806}" type="presOf" srcId="{54E894DA-6AE0-4B0D-93A2-A6C6D7BA3253}" destId="{BE98DC3D-28E8-4381-94EA-8676170B5B0C}" srcOrd="0" destOrd="0" presId="urn:microsoft.com/office/officeart/2005/8/layout/hierarchy1"/>
    <dgm:cxn modelId="{D05275CE-0A20-45EA-AC42-84F7D860F1E0}" type="presOf" srcId="{49873616-F876-41F2-85BD-499C319F8B65}" destId="{042001BB-EB44-48C2-AF09-86F254D9B31D}" srcOrd="0" destOrd="0" presId="urn:microsoft.com/office/officeart/2005/8/layout/hierarchy1"/>
    <dgm:cxn modelId="{18A393E5-41BD-4718-9C40-4A7A8DDB45EC}" type="presOf" srcId="{7AC662A8-2625-4F31-A148-6C74A4C5FB04}" destId="{EAF23581-0C9B-4F98-BD5D-232A51919415}" srcOrd="0" destOrd="0" presId="urn:microsoft.com/office/officeart/2005/8/layout/hierarchy1"/>
    <dgm:cxn modelId="{2E35DD35-1F17-4B3E-BEC6-20D9376B49C8}" type="presParOf" srcId="{042001BB-EB44-48C2-AF09-86F254D9B31D}" destId="{89EC1DC5-A44B-4C96-8D76-ABC07206EA4F}" srcOrd="0" destOrd="0" presId="urn:microsoft.com/office/officeart/2005/8/layout/hierarchy1"/>
    <dgm:cxn modelId="{1061C765-FC76-4E01-81AF-2376AED1F084}" type="presParOf" srcId="{89EC1DC5-A44B-4C96-8D76-ABC07206EA4F}" destId="{D4262BA0-AFEB-4140-B3E4-8B190C44AD4F}" srcOrd="0" destOrd="0" presId="urn:microsoft.com/office/officeart/2005/8/layout/hierarchy1"/>
    <dgm:cxn modelId="{055064ED-2BA3-4B3A-9D29-89C4EE18C8B9}" type="presParOf" srcId="{D4262BA0-AFEB-4140-B3E4-8B190C44AD4F}" destId="{65B4D861-CC96-41E5-8836-4F552DA53C6A}" srcOrd="0" destOrd="0" presId="urn:microsoft.com/office/officeart/2005/8/layout/hierarchy1"/>
    <dgm:cxn modelId="{485C5A11-B501-48E5-AF11-A292DF8D2540}" type="presParOf" srcId="{D4262BA0-AFEB-4140-B3E4-8B190C44AD4F}" destId="{EAF23581-0C9B-4F98-BD5D-232A51919415}" srcOrd="1" destOrd="0" presId="urn:microsoft.com/office/officeart/2005/8/layout/hierarchy1"/>
    <dgm:cxn modelId="{FA868EF6-B034-4DEB-BD6F-9CF00C41E9B3}" type="presParOf" srcId="{89EC1DC5-A44B-4C96-8D76-ABC07206EA4F}" destId="{BC01E826-855F-4ACA-9CFC-1B44F7AEC3F2}" srcOrd="1" destOrd="0" presId="urn:microsoft.com/office/officeart/2005/8/layout/hierarchy1"/>
    <dgm:cxn modelId="{AC41FD16-6991-4269-AD13-20DD17A7D68E}" type="presParOf" srcId="{042001BB-EB44-48C2-AF09-86F254D9B31D}" destId="{4172C7FE-0354-4895-94D9-1669BF23B150}" srcOrd="1" destOrd="0" presId="urn:microsoft.com/office/officeart/2005/8/layout/hierarchy1"/>
    <dgm:cxn modelId="{8816F619-AFC8-4A14-B08D-C61FC40FED23}" type="presParOf" srcId="{4172C7FE-0354-4895-94D9-1669BF23B150}" destId="{BBFD148C-B282-4E46-AE18-9CC71265BA76}" srcOrd="0" destOrd="0" presId="urn:microsoft.com/office/officeart/2005/8/layout/hierarchy1"/>
    <dgm:cxn modelId="{F6743B2A-8BF9-45E7-80B1-877FFE134E24}" type="presParOf" srcId="{BBFD148C-B282-4E46-AE18-9CC71265BA76}" destId="{14271BC4-F4DD-430C-AD53-B9D77D184403}" srcOrd="0" destOrd="0" presId="urn:microsoft.com/office/officeart/2005/8/layout/hierarchy1"/>
    <dgm:cxn modelId="{93B60B63-6595-4909-B9D9-A0E5EC743C70}" type="presParOf" srcId="{BBFD148C-B282-4E46-AE18-9CC71265BA76}" destId="{E763B354-995C-4ADD-B233-7C18BBBDB6EE}" srcOrd="1" destOrd="0" presId="urn:microsoft.com/office/officeart/2005/8/layout/hierarchy1"/>
    <dgm:cxn modelId="{77E4ADE3-4AA6-4750-8193-3427E2A6C51B}" type="presParOf" srcId="{4172C7FE-0354-4895-94D9-1669BF23B150}" destId="{24D8ACB1-5F9A-471E-9AF0-9E606367236B}" srcOrd="1" destOrd="0" presId="urn:microsoft.com/office/officeart/2005/8/layout/hierarchy1"/>
    <dgm:cxn modelId="{2D101BA3-5F5B-48EA-B334-789A4217F37B}" type="presParOf" srcId="{042001BB-EB44-48C2-AF09-86F254D9B31D}" destId="{F13B9D3D-9B52-4DBD-8178-6D613FC0E296}" srcOrd="2" destOrd="0" presId="urn:microsoft.com/office/officeart/2005/8/layout/hierarchy1"/>
    <dgm:cxn modelId="{643F79C9-C303-474B-AE5E-710FDC1F32B7}" type="presParOf" srcId="{F13B9D3D-9B52-4DBD-8178-6D613FC0E296}" destId="{EE42C4A7-1E1E-4299-8F51-042BEB14D351}" srcOrd="0" destOrd="0" presId="urn:microsoft.com/office/officeart/2005/8/layout/hierarchy1"/>
    <dgm:cxn modelId="{C283E870-1CED-43B9-ACC8-1829D9CD258A}" type="presParOf" srcId="{EE42C4A7-1E1E-4299-8F51-042BEB14D351}" destId="{692DEA11-3FBC-45EC-8929-8FD81027702F}" srcOrd="0" destOrd="0" presId="urn:microsoft.com/office/officeart/2005/8/layout/hierarchy1"/>
    <dgm:cxn modelId="{D85DF6F4-DBEE-4D88-9106-E68F30014BAA}" type="presParOf" srcId="{EE42C4A7-1E1E-4299-8F51-042BEB14D351}" destId="{BE98DC3D-28E8-4381-94EA-8676170B5B0C}" srcOrd="1" destOrd="0" presId="urn:microsoft.com/office/officeart/2005/8/layout/hierarchy1"/>
    <dgm:cxn modelId="{7E626EC5-DF6D-4FB2-AC86-2307A3CC2F37}" type="presParOf" srcId="{F13B9D3D-9B52-4DBD-8178-6D613FC0E296}" destId="{19D7C5AC-06FC-4F6F-8592-FDC4082A2ED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41E5FB-D386-450E-AEFA-3EDDCBB6C748}" type="doc">
      <dgm:prSet loTypeId="urn:microsoft.com/office/officeart/2009/3/layout/HorizontalOrganizationChart" loCatId="hierarchy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77920C-162C-427D-A884-AF31D56BC773}">
      <dgm:prSet/>
      <dgm:spPr/>
      <dgm:t>
        <a:bodyPr/>
        <a:lstStyle/>
        <a:p>
          <a:r>
            <a:rPr lang="en-SG" dirty="0"/>
            <a:t>The </a:t>
          </a:r>
          <a:r>
            <a:rPr lang="en-US" dirty="0"/>
            <a:t>World Development Indicators data</a:t>
          </a:r>
          <a:r>
            <a:rPr lang="en-SG" dirty="0"/>
            <a:t> has been downloaded from </a:t>
          </a:r>
          <a:r>
            <a:rPr lang="en-SG" dirty="0">
              <a:hlinkClick xmlns:r="http://schemas.openxmlformats.org/officeDocument/2006/relationships" r:id="rId1"/>
            </a:rPr>
            <a:t>https://datacatalog.worldbank.org/search/dataset/0037712</a:t>
          </a:r>
          <a:r>
            <a:rPr lang="en-SG" dirty="0"/>
            <a:t> </a:t>
          </a:r>
          <a:endParaRPr lang="en-US" dirty="0"/>
        </a:p>
      </dgm:t>
    </dgm:pt>
    <dgm:pt modelId="{52C5AE23-01D4-47B3-B351-9B4DFE21210E}" type="parTrans" cxnId="{DEEACD0B-68FC-45C1-87D1-74C386C4CD7D}">
      <dgm:prSet/>
      <dgm:spPr/>
      <dgm:t>
        <a:bodyPr/>
        <a:lstStyle/>
        <a:p>
          <a:endParaRPr lang="en-US"/>
        </a:p>
      </dgm:t>
    </dgm:pt>
    <dgm:pt modelId="{175486DF-6CD9-468F-9E98-16EFB1C4CA95}" type="sibTrans" cxnId="{DEEACD0B-68FC-45C1-87D1-74C386C4CD7D}">
      <dgm:prSet/>
      <dgm:spPr/>
      <dgm:t>
        <a:bodyPr/>
        <a:lstStyle/>
        <a:p>
          <a:endParaRPr lang="en-US"/>
        </a:p>
      </dgm:t>
    </dgm:pt>
    <dgm:pt modelId="{EA0C4EC2-8882-41E9-948F-75E877B485B1}">
      <dgm:prSet/>
      <dgm:spPr/>
      <dgm:t>
        <a:bodyPr/>
        <a:lstStyle/>
        <a:p>
          <a:r>
            <a:rPr lang="en-US" b="0" i="0" dirty="0"/>
            <a:t>This data set contains information about World Bank project lending since </a:t>
          </a:r>
          <a:r>
            <a:rPr lang="en-SG" dirty="0"/>
            <a:t>1960 to 2021 year.</a:t>
          </a:r>
          <a:endParaRPr lang="en-US" dirty="0"/>
        </a:p>
      </dgm:t>
    </dgm:pt>
    <dgm:pt modelId="{806E8C68-9F5A-4742-AE0C-C2F1DBC96D4E}" type="parTrans" cxnId="{6E37CA20-0A30-427E-B4A4-477910224E0E}">
      <dgm:prSet/>
      <dgm:spPr/>
      <dgm:t>
        <a:bodyPr/>
        <a:lstStyle/>
        <a:p>
          <a:endParaRPr lang="en-US"/>
        </a:p>
      </dgm:t>
    </dgm:pt>
    <dgm:pt modelId="{034F877F-62B3-48F9-B4CB-B5B4617168DD}" type="sibTrans" cxnId="{6E37CA20-0A30-427E-B4A4-477910224E0E}">
      <dgm:prSet/>
      <dgm:spPr/>
      <dgm:t>
        <a:bodyPr/>
        <a:lstStyle/>
        <a:p>
          <a:endParaRPr lang="en-US"/>
        </a:p>
      </dgm:t>
    </dgm:pt>
    <dgm:pt modelId="{C356AB73-B638-4EDF-87A4-94A279F238BA}">
      <dgm:prSet/>
      <dgm:spPr/>
      <dgm:t>
        <a:bodyPr/>
        <a:lstStyle/>
        <a:p>
          <a:r>
            <a:rPr lang="en-US" b="0" i="0"/>
            <a:t>The data provides an open collection of 1,442 high-quality indicators and series code.</a:t>
          </a:r>
          <a:endParaRPr lang="en-US"/>
        </a:p>
      </dgm:t>
    </dgm:pt>
    <dgm:pt modelId="{2B8D680A-644B-4CDF-B154-29D2F172C26A}" type="parTrans" cxnId="{93DE48FB-263A-4EAA-9B8F-698CDD29D376}">
      <dgm:prSet/>
      <dgm:spPr/>
      <dgm:t>
        <a:bodyPr/>
        <a:lstStyle/>
        <a:p>
          <a:endParaRPr lang="en-US"/>
        </a:p>
      </dgm:t>
    </dgm:pt>
    <dgm:pt modelId="{C521CE49-6B0E-4829-81C9-CF9CEC572833}" type="sibTrans" cxnId="{93DE48FB-263A-4EAA-9B8F-698CDD29D376}">
      <dgm:prSet/>
      <dgm:spPr/>
      <dgm:t>
        <a:bodyPr/>
        <a:lstStyle/>
        <a:p>
          <a:endParaRPr lang="en-US"/>
        </a:p>
      </dgm:t>
    </dgm:pt>
    <dgm:pt modelId="{2E5DF4AB-75A6-47B4-9E46-71E5F4A8942E}">
      <dgm:prSet/>
      <dgm:spPr/>
      <dgm:t>
        <a:bodyPr/>
        <a:lstStyle/>
        <a:p>
          <a:r>
            <a:rPr lang="en-US" dirty="0"/>
            <a:t>It includes data for 180 countries, 48 Categorized territories and 7 Aggregated Regions ; with notable exception of Taiwan( going back as far as 1960)</a:t>
          </a:r>
        </a:p>
      </dgm:t>
    </dgm:pt>
    <dgm:pt modelId="{3476C71C-E669-4EB3-9529-BD72859C4EE3}" type="parTrans" cxnId="{F9653734-11BD-4F1A-96E0-4B867009ED84}">
      <dgm:prSet/>
      <dgm:spPr/>
      <dgm:t>
        <a:bodyPr/>
        <a:lstStyle/>
        <a:p>
          <a:endParaRPr lang="en-US"/>
        </a:p>
      </dgm:t>
    </dgm:pt>
    <dgm:pt modelId="{4435278C-32C6-4EBD-AC74-C858A4E52F5F}" type="sibTrans" cxnId="{F9653734-11BD-4F1A-96E0-4B867009ED84}">
      <dgm:prSet/>
      <dgm:spPr/>
      <dgm:t>
        <a:bodyPr/>
        <a:lstStyle/>
        <a:p>
          <a:endParaRPr lang="en-US"/>
        </a:p>
      </dgm:t>
    </dgm:pt>
    <dgm:pt modelId="{81685FC1-BC6C-4373-84A2-C011C59E5DE2}">
      <dgm:prSet/>
      <dgm:spPr/>
      <dgm:t>
        <a:bodyPr/>
        <a:lstStyle/>
        <a:p>
          <a:r>
            <a:rPr lang="en-US"/>
            <a:t>Although, Observed Many indicators started recording after year 2000  . </a:t>
          </a:r>
        </a:p>
      </dgm:t>
    </dgm:pt>
    <dgm:pt modelId="{778960F8-6F88-426A-9AFF-5EDBEADBC49F}" type="parTrans" cxnId="{9D1B78F2-C545-4C07-B4D6-B2D71F6C4E5D}">
      <dgm:prSet/>
      <dgm:spPr/>
      <dgm:t>
        <a:bodyPr/>
        <a:lstStyle/>
        <a:p>
          <a:endParaRPr lang="en-US"/>
        </a:p>
      </dgm:t>
    </dgm:pt>
    <dgm:pt modelId="{9FF3FCF9-6795-4430-8AE4-B16CBD3461A6}" type="sibTrans" cxnId="{9D1B78F2-C545-4C07-B4D6-B2D71F6C4E5D}">
      <dgm:prSet/>
      <dgm:spPr/>
      <dgm:t>
        <a:bodyPr/>
        <a:lstStyle/>
        <a:p>
          <a:endParaRPr lang="en-US"/>
        </a:p>
      </dgm:t>
    </dgm:pt>
    <dgm:pt modelId="{F9F0E098-67D3-4300-9417-031B4708E6BE}">
      <dgm:prSet/>
      <dgm:spPr/>
      <dgm:t>
        <a:bodyPr/>
        <a:lstStyle/>
        <a:p>
          <a:r>
            <a:rPr lang="en-US" dirty="0"/>
            <a:t>Most data are not reported in annually unless for most important indicators for e.g. ‘GDP per capita growth (annual %)’ generally reported once every 2 years .</a:t>
          </a:r>
        </a:p>
      </dgm:t>
    </dgm:pt>
    <dgm:pt modelId="{B5F81068-98F8-4FBA-89AB-8B4CFC829967}" type="parTrans" cxnId="{F316328F-3C73-4C9C-8E92-B155EF1DA3D4}">
      <dgm:prSet/>
      <dgm:spPr/>
      <dgm:t>
        <a:bodyPr/>
        <a:lstStyle/>
        <a:p>
          <a:endParaRPr lang="en-US"/>
        </a:p>
      </dgm:t>
    </dgm:pt>
    <dgm:pt modelId="{524D1FEA-11E0-4F02-8A37-28A030231F58}" type="sibTrans" cxnId="{F316328F-3C73-4C9C-8E92-B155EF1DA3D4}">
      <dgm:prSet/>
      <dgm:spPr/>
      <dgm:t>
        <a:bodyPr/>
        <a:lstStyle/>
        <a:p>
          <a:endParaRPr lang="en-US"/>
        </a:p>
      </dgm:t>
    </dgm:pt>
    <dgm:pt modelId="{AAFAB32F-1FF6-4479-AFD9-C7E8A445CFC5}">
      <dgm:prSet/>
      <dgm:spPr/>
      <dgm:t>
        <a:bodyPr/>
        <a:lstStyle/>
        <a:p>
          <a:r>
            <a:rPr lang="en-US"/>
            <a:t>There are multiple GDP series available , for most non-specialist users, GDP per capita at current US dollar is good enough.</a:t>
          </a:r>
        </a:p>
      </dgm:t>
    </dgm:pt>
    <dgm:pt modelId="{74C34430-995C-4C4C-8D86-2A6AC03B6FA9}" type="parTrans" cxnId="{5FFD216A-7CCD-4351-A37F-53130EEDE9BA}">
      <dgm:prSet/>
      <dgm:spPr/>
      <dgm:t>
        <a:bodyPr/>
        <a:lstStyle/>
        <a:p>
          <a:endParaRPr lang="en-US"/>
        </a:p>
      </dgm:t>
    </dgm:pt>
    <dgm:pt modelId="{49C6376E-59E6-4B37-AF5E-D2E45207C4C9}" type="sibTrans" cxnId="{5FFD216A-7CCD-4351-A37F-53130EEDE9BA}">
      <dgm:prSet/>
      <dgm:spPr/>
      <dgm:t>
        <a:bodyPr/>
        <a:lstStyle/>
        <a:p>
          <a:endParaRPr lang="en-US"/>
        </a:p>
      </dgm:t>
    </dgm:pt>
    <dgm:pt modelId="{B827CCB4-EBC4-47F4-89CD-CB34D11911B3}">
      <dgm:prSet/>
      <dgm:spPr/>
      <dgm:t>
        <a:bodyPr/>
        <a:lstStyle/>
        <a:p>
          <a:r>
            <a:rPr lang="en-US"/>
            <a:t>The countries data includes vital information regarding to population, Income and expenditure details, Currency, Region .</a:t>
          </a:r>
        </a:p>
      </dgm:t>
    </dgm:pt>
    <dgm:pt modelId="{A60C1FBB-36DB-47B9-B614-235C40FA36EE}" type="parTrans" cxnId="{C278B0C2-C259-4749-A1D2-1840EB85F0BE}">
      <dgm:prSet/>
      <dgm:spPr/>
      <dgm:t>
        <a:bodyPr/>
        <a:lstStyle/>
        <a:p>
          <a:endParaRPr lang="en-US"/>
        </a:p>
      </dgm:t>
    </dgm:pt>
    <dgm:pt modelId="{6E80DB50-967B-4366-895B-B57D06B643DC}" type="sibTrans" cxnId="{C278B0C2-C259-4749-A1D2-1840EB85F0BE}">
      <dgm:prSet/>
      <dgm:spPr/>
      <dgm:t>
        <a:bodyPr/>
        <a:lstStyle/>
        <a:p>
          <a:endParaRPr lang="en-US"/>
        </a:p>
      </dgm:t>
    </dgm:pt>
    <dgm:pt modelId="{1AEB2C2B-CDBF-4102-860B-4F7CB7921F29}">
      <dgm:prSet/>
      <dgm:spPr/>
      <dgm:t>
        <a:bodyPr/>
        <a:lstStyle/>
        <a:p>
          <a:r>
            <a:rPr lang="en-US"/>
            <a:t>A detailed explanation of Indicators is maintained along with indicator codes and series code. </a:t>
          </a:r>
        </a:p>
      </dgm:t>
    </dgm:pt>
    <dgm:pt modelId="{9040FEBC-3EBA-42EA-9E3E-D6195AD4C078}" type="parTrans" cxnId="{88563D98-C4A3-4996-B601-1DE2ABAD3040}">
      <dgm:prSet/>
      <dgm:spPr/>
      <dgm:t>
        <a:bodyPr/>
        <a:lstStyle/>
        <a:p>
          <a:endParaRPr lang="en-US"/>
        </a:p>
      </dgm:t>
    </dgm:pt>
    <dgm:pt modelId="{4A77579E-D52A-4BFC-9855-01F4B843969B}" type="sibTrans" cxnId="{88563D98-C4A3-4996-B601-1DE2ABAD3040}">
      <dgm:prSet/>
      <dgm:spPr/>
      <dgm:t>
        <a:bodyPr/>
        <a:lstStyle/>
        <a:p>
          <a:endParaRPr lang="en-US"/>
        </a:p>
      </dgm:t>
    </dgm:pt>
    <dgm:pt modelId="{C54B226D-A615-48E2-AC76-EAE3FC0F05BE}">
      <dgm:prSet/>
      <dgm:spPr/>
      <dgm:t>
        <a:bodyPr/>
        <a:lstStyle/>
        <a:p>
          <a:r>
            <a:rPr lang="en-US"/>
            <a:t>The series code gives the information related to periodicity , any limitations and exceptions, weblinks and license type.</a:t>
          </a:r>
        </a:p>
      </dgm:t>
    </dgm:pt>
    <dgm:pt modelId="{E0BACF94-71B9-44A8-9892-BDC38EF2FBAC}" type="parTrans" cxnId="{635E26F3-1351-45FF-9544-42D2D7264BD9}">
      <dgm:prSet/>
      <dgm:spPr/>
      <dgm:t>
        <a:bodyPr/>
        <a:lstStyle/>
        <a:p>
          <a:endParaRPr lang="en-US"/>
        </a:p>
      </dgm:t>
    </dgm:pt>
    <dgm:pt modelId="{75407C22-B9C1-4AE4-8518-8C9688172A8D}" type="sibTrans" cxnId="{635E26F3-1351-45FF-9544-42D2D7264BD9}">
      <dgm:prSet/>
      <dgm:spPr/>
      <dgm:t>
        <a:bodyPr/>
        <a:lstStyle/>
        <a:p>
          <a:endParaRPr lang="en-US"/>
        </a:p>
      </dgm:t>
    </dgm:pt>
    <dgm:pt modelId="{F08BDFD3-1DEE-4581-AA2A-A5B0E00A332E}" type="pres">
      <dgm:prSet presAssocID="{4441E5FB-D386-450E-AEFA-3EDDCBB6C7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75B763-1D4B-491B-955A-C3EAB41BA045}" type="pres">
      <dgm:prSet presAssocID="{F877920C-162C-427D-A884-AF31D56BC773}" presName="hierRoot1" presStyleCnt="0">
        <dgm:presLayoutVars>
          <dgm:hierBranch val="init"/>
        </dgm:presLayoutVars>
      </dgm:prSet>
      <dgm:spPr/>
    </dgm:pt>
    <dgm:pt modelId="{1FBF482E-225F-4CD1-B680-178DFA0C57D9}" type="pres">
      <dgm:prSet presAssocID="{F877920C-162C-427D-A884-AF31D56BC773}" presName="rootComposite1" presStyleCnt="0"/>
      <dgm:spPr/>
    </dgm:pt>
    <dgm:pt modelId="{D46072F8-7C93-4D44-9EBB-97D63D6C2023}" type="pres">
      <dgm:prSet presAssocID="{F877920C-162C-427D-A884-AF31D56BC773}" presName="rootText1" presStyleLbl="node0" presStyleIdx="0" presStyleCnt="4" custScaleX="235426" custLinFactNeighborX="882">
        <dgm:presLayoutVars>
          <dgm:chPref val="3"/>
        </dgm:presLayoutVars>
      </dgm:prSet>
      <dgm:spPr/>
    </dgm:pt>
    <dgm:pt modelId="{A198317D-1B49-4DCE-960E-62E1FF6AF4A1}" type="pres">
      <dgm:prSet presAssocID="{F877920C-162C-427D-A884-AF31D56BC773}" presName="rootConnector1" presStyleLbl="node1" presStyleIdx="0" presStyleCnt="0"/>
      <dgm:spPr/>
    </dgm:pt>
    <dgm:pt modelId="{D9D12814-9379-4E91-8248-5DA54A6FF30C}" type="pres">
      <dgm:prSet presAssocID="{F877920C-162C-427D-A884-AF31D56BC773}" presName="hierChild2" presStyleCnt="0"/>
      <dgm:spPr/>
    </dgm:pt>
    <dgm:pt modelId="{70EF0366-C783-493A-A6E5-674924FE4762}" type="pres">
      <dgm:prSet presAssocID="{806E8C68-9F5A-4742-AE0C-C2F1DBC96D4E}" presName="Name64" presStyleLbl="parChTrans1D2" presStyleIdx="0" presStyleCnt="6"/>
      <dgm:spPr/>
    </dgm:pt>
    <dgm:pt modelId="{3CF2E203-6814-4BF4-B016-85D67BC7BF8C}" type="pres">
      <dgm:prSet presAssocID="{EA0C4EC2-8882-41E9-948F-75E877B485B1}" presName="hierRoot2" presStyleCnt="0">
        <dgm:presLayoutVars>
          <dgm:hierBranch val="init"/>
        </dgm:presLayoutVars>
      </dgm:prSet>
      <dgm:spPr/>
    </dgm:pt>
    <dgm:pt modelId="{4DBA5FF8-1E87-408C-8145-9B9FE9BCEA58}" type="pres">
      <dgm:prSet presAssocID="{EA0C4EC2-8882-41E9-948F-75E877B485B1}" presName="rootComposite" presStyleCnt="0"/>
      <dgm:spPr/>
    </dgm:pt>
    <dgm:pt modelId="{8C724E27-5852-4DEC-9F31-57308EAF1735}" type="pres">
      <dgm:prSet presAssocID="{EA0C4EC2-8882-41E9-948F-75E877B485B1}" presName="rootText" presStyleLbl="node2" presStyleIdx="0" presStyleCnt="6">
        <dgm:presLayoutVars>
          <dgm:chPref val="3"/>
        </dgm:presLayoutVars>
      </dgm:prSet>
      <dgm:spPr/>
    </dgm:pt>
    <dgm:pt modelId="{01EB49EC-E38C-42AB-89D3-DE16027D6EAE}" type="pres">
      <dgm:prSet presAssocID="{EA0C4EC2-8882-41E9-948F-75E877B485B1}" presName="rootConnector" presStyleLbl="node2" presStyleIdx="0" presStyleCnt="6"/>
      <dgm:spPr/>
    </dgm:pt>
    <dgm:pt modelId="{185BBCC6-21CA-49EB-8667-DD642D350C65}" type="pres">
      <dgm:prSet presAssocID="{EA0C4EC2-8882-41E9-948F-75E877B485B1}" presName="hierChild4" presStyleCnt="0"/>
      <dgm:spPr/>
    </dgm:pt>
    <dgm:pt modelId="{B698E8DB-17E0-4B43-9878-7425B6A87C30}" type="pres">
      <dgm:prSet presAssocID="{EA0C4EC2-8882-41E9-948F-75E877B485B1}" presName="hierChild5" presStyleCnt="0"/>
      <dgm:spPr/>
    </dgm:pt>
    <dgm:pt modelId="{9A23183F-D494-4BEF-A701-68C80FBCAA4E}" type="pres">
      <dgm:prSet presAssocID="{2B8D680A-644B-4CDF-B154-29D2F172C26A}" presName="Name64" presStyleLbl="parChTrans1D2" presStyleIdx="1" presStyleCnt="6"/>
      <dgm:spPr/>
    </dgm:pt>
    <dgm:pt modelId="{CA545470-0E16-410F-B6D4-C3FFC5346C4A}" type="pres">
      <dgm:prSet presAssocID="{C356AB73-B638-4EDF-87A4-94A279F238BA}" presName="hierRoot2" presStyleCnt="0">
        <dgm:presLayoutVars>
          <dgm:hierBranch val="init"/>
        </dgm:presLayoutVars>
      </dgm:prSet>
      <dgm:spPr/>
    </dgm:pt>
    <dgm:pt modelId="{8254F63F-E8AF-46DF-97A6-4B91C2262D14}" type="pres">
      <dgm:prSet presAssocID="{C356AB73-B638-4EDF-87A4-94A279F238BA}" presName="rootComposite" presStyleCnt="0"/>
      <dgm:spPr/>
    </dgm:pt>
    <dgm:pt modelId="{F038E97F-D4D3-4E34-9093-6F34AF800A19}" type="pres">
      <dgm:prSet presAssocID="{C356AB73-B638-4EDF-87A4-94A279F238BA}" presName="rootText" presStyleLbl="node2" presStyleIdx="1" presStyleCnt="6">
        <dgm:presLayoutVars>
          <dgm:chPref val="3"/>
        </dgm:presLayoutVars>
      </dgm:prSet>
      <dgm:spPr/>
    </dgm:pt>
    <dgm:pt modelId="{1B43606F-6285-48B3-8F1A-8EE98E9BA0C9}" type="pres">
      <dgm:prSet presAssocID="{C356AB73-B638-4EDF-87A4-94A279F238BA}" presName="rootConnector" presStyleLbl="node2" presStyleIdx="1" presStyleCnt="6"/>
      <dgm:spPr/>
    </dgm:pt>
    <dgm:pt modelId="{47BFCB02-D35C-4830-96C7-AB2ECFF46F68}" type="pres">
      <dgm:prSet presAssocID="{C356AB73-B638-4EDF-87A4-94A279F238BA}" presName="hierChild4" presStyleCnt="0"/>
      <dgm:spPr/>
    </dgm:pt>
    <dgm:pt modelId="{F9BD2255-6EEE-4500-BF16-69DC9906F76E}" type="pres">
      <dgm:prSet presAssocID="{C356AB73-B638-4EDF-87A4-94A279F238BA}" presName="hierChild5" presStyleCnt="0"/>
      <dgm:spPr/>
    </dgm:pt>
    <dgm:pt modelId="{28C2DCA3-8287-42F6-BC4F-DDD0DB83E34E}" type="pres">
      <dgm:prSet presAssocID="{3476C71C-E669-4EB3-9529-BD72859C4EE3}" presName="Name64" presStyleLbl="parChTrans1D2" presStyleIdx="2" presStyleCnt="6"/>
      <dgm:spPr/>
    </dgm:pt>
    <dgm:pt modelId="{6FB43E10-6553-4C8B-83F6-CC070B33D75C}" type="pres">
      <dgm:prSet presAssocID="{2E5DF4AB-75A6-47B4-9E46-71E5F4A8942E}" presName="hierRoot2" presStyleCnt="0">
        <dgm:presLayoutVars>
          <dgm:hierBranch val="init"/>
        </dgm:presLayoutVars>
      </dgm:prSet>
      <dgm:spPr/>
    </dgm:pt>
    <dgm:pt modelId="{17652EE7-AFA8-43BA-846F-3D373E09F987}" type="pres">
      <dgm:prSet presAssocID="{2E5DF4AB-75A6-47B4-9E46-71E5F4A8942E}" presName="rootComposite" presStyleCnt="0"/>
      <dgm:spPr/>
    </dgm:pt>
    <dgm:pt modelId="{1B3C091A-53DC-45BD-876F-DFA41CAB2B7E}" type="pres">
      <dgm:prSet presAssocID="{2E5DF4AB-75A6-47B4-9E46-71E5F4A8942E}" presName="rootText" presStyleLbl="node2" presStyleIdx="2" presStyleCnt="6">
        <dgm:presLayoutVars>
          <dgm:chPref val="3"/>
        </dgm:presLayoutVars>
      </dgm:prSet>
      <dgm:spPr/>
    </dgm:pt>
    <dgm:pt modelId="{7A7F1ADA-E93C-423C-9D29-92CDA6AF7988}" type="pres">
      <dgm:prSet presAssocID="{2E5DF4AB-75A6-47B4-9E46-71E5F4A8942E}" presName="rootConnector" presStyleLbl="node2" presStyleIdx="2" presStyleCnt="6"/>
      <dgm:spPr/>
    </dgm:pt>
    <dgm:pt modelId="{68531F10-0BAA-4527-8C58-6A91A2924410}" type="pres">
      <dgm:prSet presAssocID="{2E5DF4AB-75A6-47B4-9E46-71E5F4A8942E}" presName="hierChild4" presStyleCnt="0"/>
      <dgm:spPr/>
    </dgm:pt>
    <dgm:pt modelId="{A515D196-0221-47B4-B5EC-86D943592B8C}" type="pres">
      <dgm:prSet presAssocID="{2E5DF4AB-75A6-47B4-9E46-71E5F4A8942E}" presName="hierChild5" presStyleCnt="0"/>
      <dgm:spPr/>
    </dgm:pt>
    <dgm:pt modelId="{298F0DF3-5A74-4480-A61A-EE4928A35E0C}" type="pres">
      <dgm:prSet presAssocID="{778960F8-6F88-426A-9AFF-5EDBEADBC49F}" presName="Name64" presStyleLbl="parChTrans1D2" presStyleIdx="3" presStyleCnt="6"/>
      <dgm:spPr/>
    </dgm:pt>
    <dgm:pt modelId="{7EA65427-FEB6-40F5-996A-341E682E0577}" type="pres">
      <dgm:prSet presAssocID="{81685FC1-BC6C-4373-84A2-C011C59E5DE2}" presName="hierRoot2" presStyleCnt="0">
        <dgm:presLayoutVars>
          <dgm:hierBranch val="init"/>
        </dgm:presLayoutVars>
      </dgm:prSet>
      <dgm:spPr/>
    </dgm:pt>
    <dgm:pt modelId="{9961335F-05C7-472A-B69E-71715ED9B59C}" type="pres">
      <dgm:prSet presAssocID="{81685FC1-BC6C-4373-84A2-C011C59E5DE2}" presName="rootComposite" presStyleCnt="0"/>
      <dgm:spPr/>
    </dgm:pt>
    <dgm:pt modelId="{38421E33-E76F-4FD2-A065-AA55EFA059EF}" type="pres">
      <dgm:prSet presAssocID="{81685FC1-BC6C-4373-84A2-C011C59E5DE2}" presName="rootText" presStyleLbl="node2" presStyleIdx="3" presStyleCnt="6">
        <dgm:presLayoutVars>
          <dgm:chPref val="3"/>
        </dgm:presLayoutVars>
      </dgm:prSet>
      <dgm:spPr/>
    </dgm:pt>
    <dgm:pt modelId="{DCB7C357-FCF9-4EFF-A210-728FF2FC2B94}" type="pres">
      <dgm:prSet presAssocID="{81685FC1-BC6C-4373-84A2-C011C59E5DE2}" presName="rootConnector" presStyleLbl="node2" presStyleIdx="3" presStyleCnt="6"/>
      <dgm:spPr/>
    </dgm:pt>
    <dgm:pt modelId="{3D291CF9-6E04-40DE-8CE7-B08D45715E30}" type="pres">
      <dgm:prSet presAssocID="{81685FC1-BC6C-4373-84A2-C011C59E5DE2}" presName="hierChild4" presStyleCnt="0"/>
      <dgm:spPr/>
    </dgm:pt>
    <dgm:pt modelId="{2A1E7384-EB55-4ED2-BE46-460FA8B9F5C4}" type="pres">
      <dgm:prSet presAssocID="{81685FC1-BC6C-4373-84A2-C011C59E5DE2}" presName="hierChild5" presStyleCnt="0"/>
      <dgm:spPr/>
    </dgm:pt>
    <dgm:pt modelId="{1D812A12-221C-4090-BDF9-F69DBDE83180}" type="pres">
      <dgm:prSet presAssocID="{F877920C-162C-427D-A884-AF31D56BC773}" presName="hierChild3" presStyleCnt="0"/>
      <dgm:spPr/>
    </dgm:pt>
    <dgm:pt modelId="{CD1158A5-A9F5-4ADB-8A76-4704D1AE4A4A}" type="pres">
      <dgm:prSet presAssocID="{F9F0E098-67D3-4300-9417-031B4708E6BE}" presName="hierRoot1" presStyleCnt="0">
        <dgm:presLayoutVars>
          <dgm:hierBranch val="init"/>
        </dgm:presLayoutVars>
      </dgm:prSet>
      <dgm:spPr/>
    </dgm:pt>
    <dgm:pt modelId="{CC4A0070-EC59-42C3-ABDB-0C5FF50EF239}" type="pres">
      <dgm:prSet presAssocID="{F9F0E098-67D3-4300-9417-031B4708E6BE}" presName="rootComposite1" presStyleCnt="0"/>
      <dgm:spPr/>
    </dgm:pt>
    <dgm:pt modelId="{CC840C96-718C-4205-85CE-739E632232C2}" type="pres">
      <dgm:prSet presAssocID="{F9F0E098-67D3-4300-9417-031B4708E6BE}" presName="rootText1" presStyleLbl="node0" presStyleIdx="1" presStyleCnt="4">
        <dgm:presLayoutVars>
          <dgm:chPref val="3"/>
        </dgm:presLayoutVars>
      </dgm:prSet>
      <dgm:spPr/>
    </dgm:pt>
    <dgm:pt modelId="{F0B159A2-DAF5-4FE5-A4D9-18479022FC16}" type="pres">
      <dgm:prSet presAssocID="{F9F0E098-67D3-4300-9417-031B4708E6BE}" presName="rootConnector1" presStyleLbl="node1" presStyleIdx="0" presStyleCnt="0"/>
      <dgm:spPr/>
    </dgm:pt>
    <dgm:pt modelId="{968C8A38-DE1A-494E-B46C-F8B3F581250B}" type="pres">
      <dgm:prSet presAssocID="{F9F0E098-67D3-4300-9417-031B4708E6BE}" presName="hierChild2" presStyleCnt="0"/>
      <dgm:spPr/>
    </dgm:pt>
    <dgm:pt modelId="{97F971A8-B913-406C-A26E-3A9CDB3D17B2}" type="pres">
      <dgm:prSet presAssocID="{74C34430-995C-4C4C-8D86-2A6AC03B6FA9}" presName="Name64" presStyleLbl="parChTrans1D2" presStyleIdx="4" presStyleCnt="6"/>
      <dgm:spPr/>
    </dgm:pt>
    <dgm:pt modelId="{32760449-7BC5-437F-B406-0F720E79FA75}" type="pres">
      <dgm:prSet presAssocID="{AAFAB32F-1FF6-4479-AFD9-C7E8A445CFC5}" presName="hierRoot2" presStyleCnt="0">
        <dgm:presLayoutVars>
          <dgm:hierBranch val="init"/>
        </dgm:presLayoutVars>
      </dgm:prSet>
      <dgm:spPr/>
    </dgm:pt>
    <dgm:pt modelId="{A374F54D-0FB3-4744-B7C0-C6F966D7D5EA}" type="pres">
      <dgm:prSet presAssocID="{AAFAB32F-1FF6-4479-AFD9-C7E8A445CFC5}" presName="rootComposite" presStyleCnt="0"/>
      <dgm:spPr/>
    </dgm:pt>
    <dgm:pt modelId="{7025BE53-C2AA-4AB1-8A40-18DF9B6BE21D}" type="pres">
      <dgm:prSet presAssocID="{AAFAB32F-1FF6-4479-AFD9-C7E8A445CFC5}" presName="rootText" presStyleLbl="node2" presStyleIdx="4" presStyleCnt="6">
        <dgm:presLayoutVars>
          <dgm:chPref val="3"/>
        </dgm:presLayoutVars>
      </dgm:prSet>
      <dgm:spPr/>
    </dgm:pt>
    <dgm:pt modelId="{E03BB7FE-B785-42AB-937D-F66028D5486A}" type="pres">
      <dgm:prSet presAssocID="{AAFAB32F-1FF6-4479-AFD9-C7E8A445CFC5}" presName="rootConnector" presStyleLbl="node2" presStyleIdx="4" presStyleCnt="6"/>
      <dgm:spPr/>
    </dgm:pt>
    <dgm:pt modelId="{B06C8F51-6A7F-44C4-9459-E154A9A0A20B}" type="pres">
      <dgm:prSet presAssocID="{AAFAB32F-1FF6-4479-AFD9-C7E8A445CFC5}" presName="hierChild4" presStyleCnt="0"/>
      <dgm:spPr/>
    </dgm:pt>
    <dgm:pt modelId="{968383F9-2454-4606-B15F-35DB5E272A4E}" type="pres">
      <dgm:prSet presAssocID="{AAFAB32F-1FF6-4479-AFD9-C7E8A445CFC5}" presName="hierChild5" presStyleCnt="0"/>
      <dgm:spPr/>
    </dgm:pt>
    <dgm:pt modelId="{391368D3-FF9B-47E5-B9E9-48706F163279}" type="pres">
      <dgm:prSet presAssocID="{F9F0E098-67D3-4300-9417-031B4708E6BE}" presName="hierChild3" presStyleCnt="0"/>
      <dgm:spPr/>
    </dgm:pt>
    <dgm:pt modelId="{F1B1EE10-5CE2-4767-8C9E-E083AE5C9D41}" type="pres">
      <dgm:prSet presAssocID="{B827CCB4-EBC4-47F4-89CD-CB34D11911B3}" presName="hierRoot1" presStyleCnt="0">
        <dgm:presLayoutVars>
          <dgm:hierBranch val="init"/>
        </dgm:presLayoutVars>
      </dgm:prSet>
      <dgm:spPr/>
    </dgm:pt>
    <dgm:pt modelId="{27279D42-4661-46C4-B308-74A1EA462889}" type="pres">
      <dgm:prSet presAssocID="{B827CCB4-EBC4-47F4-89CD-CB34D11911B3}" presName="rootComposite1" presStyleCnt="0"/>
      <dgm:spPr/>
    </dgm:pt>
    <dgm:pt modelId="{D6DCAAB0-AEC3-4A4F-B999-729CEA387C58}" type="pres">
      <dgm:prSet presAssocID="{B827CCB4-EBC4-47F4-89CD-CB34D11911B3}" presName="rootText1" presStyleLbl="node0" presStyleIdx="2" presStyleCnt="4">
        <dgm:presLayoutVars>
          <dgm:chPref val="3"/>
        </dgm:presLayoutVars>
      </dgm:prSet>
      <dgm:spPr/>
    </dgm:pt>
    <dgm:pt modelId="{146B4183-EF10-4E5D-B1B8-A9DB47FDD12E}" type="pres">
      <dgm:prSet presAssocID="{B827CCB4-EBC4-47F4-89CD-CB34D11911B3}" presName="rootConnector1" presStyleLbl="node1" presStyleIdx="0" presStyleCnt="0"/>
      <dgm:spPr/>
    </dgm:pt>
    <dgm:pt modelId="{10A26E87-63EB-46DE-9D37-CEF5FE269028}" type="pres">
      <dgm:prSet presAssocID="{B827CCB4-EBC4-47F4-89CD-CB34D11911B3}" presName="hierChild2" presStyleCnt="0"/>
      <dgm:spPr/>
    </dgm:pt>
    <dgm:pt modelId="{E54A4AA2-68E9-41DE-8F41-2033BC9F8E71}" type="pres">
      <dgm:prSet presAssocID="{B827CCB4-EBC4-47F4-89CD-CB34D11911B3}" presName="hierChild3" presStyleCnt="0"/>
      <dgm:spPr/>
    </dgm:pt>
    <dgm:pt modelId="{6A269ECB-B87D-4030-BBA4-790B5D6ABB95}" type="pres">
      <dgm:prSet presAssocID="{1AEB2C2B-CDBF-4102-860B-4F7CB7921F29}" presName="hierRoot1" presStyleCnt="0">
        <dgm:presLayoutVars>
          <dgm:hierBranch val="init"/>
        </dgm:presLayoutVars>
      </dgm:prSet>
      <dgm:spPr/>
    </dgm:pt>
    <dgm:pt modelId="{9D9983A3-CF4E-41B5-96A9-804DA9359EA6}" type="pres">
      <dgm:prSet presAssocID="{1AEB2C2B-CDBF-4102-860B-4F7CB7921F29}" presName="rootComposite1" presStyleCnt="0"/>
      <dgm:spPr/>
    </dgm:pt>
    <dgm:pt modelId="{F39DEEA1-CA53-46F4-B049-DDC506C076F5}" type="pres">
      <dgm:prSet presAssocID="{1AEB2C2B-CDBF-4102-860B-4F7CB7921F29}" presName="rootText1" presStyleLbl="node0" presStyleIdx="3" presStyleCnt="4">
        <dgm:presLayoutVars>
          <dgm:chPref val="3"/>
        </dgm:presLayoutVars>
      </dgm:prSet>
      <dgm:spPr/>
    </dgm:pt>
    <dgm:pt modelId="{8F7097B2-80A7-4F30-8168-1046537612D1}" type="pres">
      <dgm:prSet presAssocID="{1AEB2C2B-CDBF-4102-860B-4F7CB7921F29}" presName="rootConnector1" presStyleLbl="node1" presStyleIdx="0" presStyleCnt="0"/>
      <dgm:spPr/>
    </dgm:pt>
    <dgm:pt modelId="{D690A8E6-4952-4ED8-9CF1-521316168C6C}" type="pres">
      <dgm:prSet presAssocID="{1AEB2C2B-CDBF-4102-860B-4F7CB7921F29}" presName="hierChild2" presStyleCnt="0"/>
      <dgm:spPr/>
    </dgm:pt>
    <dgm:pt modelId="{A1A18E64-F382-4B4C-AE44-F6D00C3C6A72}" type="pres">
      <dgm:prSet presAssocID="{E0BACF94-71B9-44A8-9892-BDC38EF2FBAC}" presName="Name64" presStyleLbl="parChTrans1D2" presStyleIdx="5" presStyleCnt="6"/>
      <dgm:spPr/>
    </dgm:pt>
    <dgm:pt modelId="{16A2C176-62AB-49BD-8D77-BB5755F12B76}" type="pres">
      <dgm:prSet presAssocID="{C54B226D-A615-48E2-AC76-EAE3FC0F05BE}" presName="hierRoot2" presStyleCnt="0">
        <dgm:presLayoutVars>
          <dgm:hierBranch val="init"/>
        </dgm:presLayoutVars>
      </dgm:prSet>
      <dgm:spPr/>
    </dgm:pt>
    <dgm:pt modelId="{8B5F601D-5753-487A-BF74-78A615077A4B}" type="pres">
      <dgm:prSet presAssocID="{C54B226D-A615-48E2-AC76-EAE3FC0F05BE}" presName="rootComposite" presStyleCnt="0"/>
      <dgm:spPr/>
    </dgm:pt>
    <dgm:pt modelId="{A93BEDD0-70E6-4B2C-8BFB-CD234BC51040}" type="pres">
      <dgm:prSet presAssocID="{C54B226D-A615-48E2-AC76-EAE3FC0F05BE}" presName="rootText" presStyleLbl="node2" presStyleIdx="5" presStyleCnt="6">
        <dgm:presLayoutVars>
          <dgm:chPref val="3"/>
        </dgm:presLayoutVars>
      </dgm:prSet>
      <dgm:spPr/>
    </dgm:pt>
    <dgm:pt modelId="{029819C3-2094-4033-83B1-2D3FC3DFE79F}" type="pres">
      <dgm:prSet presAssocID="{C54B226D-A615-48E2-AC76-EAE3FC0F05BE}" presName="rootConnector" presStyleLbl="node2" presStyleIdx="5" presStyleCnt="6"/>
      <dgm:spPr/>
    </dgm:pt>
    <dgm:pt modelId="{216DFDCF-A862-49FB-83D9-F9A9137C7B3F}" type="pres">
      <dgm:prSet presAssocID="{C54B226D-A615-48E2-AC76-EAE3FC0F05BE}" presName="hierChild4" presStyleCnt="0"/>
      <dgm:spPr/>
    </dgm:pt>
    <dgm:pt modelId="{B7EB6B97-807F-470D-AC9E-A954B6D3FCA1}" type="pres">
      <dgm:prSet presAssocID="{C54B226D-A615-48E2-AC76-EAE3FC0F05BE}" presName="hierChild5" presStyleCnt="0"/>
      <dgm:spPr/>
    </dgm:pt>
    <dgm:pt modelId="{83380732-F4BA-49A1-BBA4-05B04CFFA6EB}" type="pres">
      <dgm:prSet presAssocID="{1AEB2C2B-CDBF-4102-860B-4F7CB7921F29}" presName="hierChild3" presStyleCnt="0"/>
      <dgm:spPr/>
    </dgm:pt>
  </dgm:ptLst>
  <dgm:cxnLst>
    <dgm:cxn modelId="{09399704-1010-4E77-8570-0F9F4EC414E6}" type="presOf" srcId="{F9F0E098-67D3-4300-9417-031B4708E6BE}" destId="{F0B159A2-DAF5-4FE5-A4D9-18479022FC16}" srcOrd="1" destOrd="0" presId="urn:microsoft.com/office/officeart/2009/3/layout/HorizontalOrganizationChart"/>
    <dgm:cxn modelId="{97BC2708-C198-4EE3-8B2C-A4FC979C8447}" type="presOf" srcId="{2B8D680A-644B-4CDF-B154-29D2F172C26A}" destId="{9A23183F-D494-4BEF-A701-68C80FBCAA4E}" srcOrd="0" destOrd="0" presId="urn:microsoft.com/office/officeart/2009/3/layout/HorizontalOrganizationChart"/>
    <dgm:cxn modelId="{A3BC9809-6F79-4EE5-827C-29927AE9FFA3}" type="presOf" srcId="{EA0C4EC2-8882-41E9-948F-75E877B485B1}" destId="{8C724E27-5852-4DEC-9F31-57308EAF1735}" srcOrd="0" destOrd="0" presId="urn:microsoft.com/office/officeart/2009/3/layout/HorizontalOrganizationChart"/>
    <dgm:cxn modelId="{E161C70A-A4D3-4DDC-9C20-B9667ADC851E}" type="presOf" srcId="{AAFAB32F-1FF6-4479-AFD9-C7E8A445CFC5}" destId="{E03BB7FE-B785-42AB-937D-F66028D5486A}" srcOrd="1" destOrd="0" presId="urn:microsoft.com/office/officeart/2009/3/layout/HorizontalOrganizationChart"/>
    <dgm:cxn modelId="{DEEACD0B-68FC-45C1-87D1-74C386C4CD7D}" srcId="{4441E5FB-D386-450E-AEFA-3EDDCBB6C748}" destId="{F877920C-162C-427D-A884-AF31D56BC773}" srcOrd="0" destOrd="0" parTransId="{52C5AE23-01D4-47B3-B351-9B4DFE21210E}" sibTransId="{175486DF-6CD9-468F-9E98-16EFB1C4CA95}"/>
    <dgm:cxn modelId="{D5628D0F-2FE0-4F32-A07E-CC77B978E977}" type="presOf" srcId="{B827CCB4-EBC4-47F4-89CD-CB34D11911B3}" destId="{D6DCAAB0-AEC3-4A4F-B999-729CEA387C58}" srcOrd="0" destOrd="0" presId="urn:microsoft.com/office/officeart/2009/3/layout/HorizontalOrganizationChart"/>
    <dgm:cxn modelId="{6E37CA20-0A30-427E-B4A4-477910224E0E}" srcId="{F877920C-162C-427D-A884-AF31D56BC773}" destId="{EA0C4EC2-8882-41E9-948F-75E877B485B1}" srcOrd="0" destOrd="0" parTransId="{806E8C68-9F5A-4742-AE0C-C2F1DBC96D4E}" sibTransId="{034F877F-62B3-48F9-B4CB-B5B4617168DD}"/>
    <dgm:cxn modelId="{CEAB6C28-6666-4BDA-81C8-1E945DBDF3BC}" type="presOf" srcId="{C54B226D-A615-48E2-AC76-EAE3FC0F05BE}" destId="{A93BEDD0-70E6-4B2C-8BFB-CD234BC51040}" srcOrd="0" destOrd="0" presId="urn:microsoft.com/office/officeart/2009/3/layout/HorizontalOrganizationChart"/>
    <dgm:cxn modelId="{9B8B8E2C-4DEE-4803-A180-FE7F3332F041}" type="presOf" srcId="{B827CCB4-EBC4-47F4-89CD-CB34D11911B3}" destId="{146B4183-EF10-4E5D-B1B8-A9DB47FDD12E}" srcOrd="1" destOrd="0" presId="urn:microsoft.com/office/officeart/2009/3/layout/HorizontalOrganizationChart"/>
    <dgm:cxn modelId="{07C8852F-BD8D-4633-B2E9-47117112065F}" type="presOf" srcId="{778960F8-6F88-426A-9AFF-5EDBEADBC49F}" destId="{298F0DF3-5A74-4480-A61A-EE4928A35E0C}" srcOrd="0" destOrd="0" presId="urn:microsoft.com/office/officeart/2009/3/layout/HorizontalOrganizationChart"/>
    <dgm:cxn modelId="{95159530-44D5-4721-86DE-BABE39F75137}" type="presOf" srcId="{EA0C4EC2-8882-41E9-948F-75E877B485B1}" destId="{01EB49EC-E38C-42AB-89D3-DE16027D6EAE}" srcOrd="1" destOrd="0" presId="urn:microsoft.com/office/officeart/2009/3/layout/HorizontalOrganizationChart"/>
    <dgm:cxn modelId="{F9653734-11BD-4F1A-96E0-4B867009ED84}" srcId="{F877920C-162C-427D-A884-AF31D56BC773}" destId="{2E5DF4AB-75A6-47B4-9E46-71E5F4A8942E}" srcOrd="2" destOrd="0" parTransId="{3476C71C-E669-4EB3-9529-BD72859C4EE3}" sibTransId="{4435278C-32C6-4EBD-AC74-C858A4E52F5F}"/>
    <dgm:cxn modelId="{EEB3703A-C766-4886-96C8-09038D8C6197}" type="presOf" srcId="{F9F0E098-67D3-4300-9417-031B4708E6BE}" destId="{CC840C96-718C-4205-85CE-739E632232C2}" srcOrd="0" destOrd="0" presId="urn:microsoft.com/office/officeart/2009/3/layout/HorizontalOrganizationChart"/>
    <dgm:cxn modelId="{33575E5C-A32F-4F33-835E-FC77E47122D7}" type="presOf" srcId="{1AEB2C2B-CDBF-4102-860B-4F7CB7921F29}" destId="{8F7097B2-80A7-4F30-8168-1046537612D1}" srcOrd="1" destOrd="0" presId="urn:microsoft.com/office/officeart/2009/3/layout/HorizontalOrganizationChart"/>
    <dgm:cxn modelId="{2F403F62-39D5-41F5-A0C7-4FD3D61779FA}" type="presOf" srcId="{C54B226D-A615-48E2-AC76-EAE3FC0F05BE}" destId="{029819C3-2094-4033-83B1-2D3FC3DFE79F}" srcOrd="1" destOrd="0" presId="urn:microsoft.com/office/officeart/2009/3/layout/HorizontalOrganizationChart"/>
    <dgm:cxn modelId="{B28F2064-DF54-4E1E-9071-32F8436EC44F}" type="presOf" srcId="{4441E5FB-D386-450E-AEFA-3EDDCBB6C748}" destId="{F08BDFD3-1DEE-4581-AA2A-A5B0E00A332E}" srcOrd="0" destOrd="0" presId="urn:microsoft.com/office/officeart/2009/3/layout/HorizontalOrganizationChart"/>
    <dgm:cxn modelId="{1E014347-690A-4C9C-A9CD-9A86BEB5A6EF}" type="presOf" srcId="{81685FC1-BC6C-4373-84A2-C011C59E5DE2}" destId="{DCB7C357-FCF9-4EFF-A210-728FF2FC2B94}" srcOrd="1" destOrd="0" presId="urn:microsoft.com/office/officeart/2009/3/layout/HorizontalOrganizationChart"/>
    <dgm:cxn modelId="{B8CC3A69-D801-42A4-B755-0E6FAF10BB15}" type="presOf" srcId="{2E5DF4AB-75A6-47B4-9E46-71E5F4A8942E}" destId="{1B3C091A-53DC-45BD-876F-DFA41CAB2B7E}" srcOrd="0" destOrd="0" presId="urn:microsoft.com/office/officeart/2009/3/layout/HorizontalOrganizationChart"/>
    <dgm:cxn modelId="{5FFD216A-7CCD-4351-A37F-53130EEDE9BA}" srcId="{F9F0E098-67D3-4300-9417-031B4708E6BE}" destId="{AAFAB32F-1FF6-4479-AFD9-C7E8A445CFC5}" srcOrd="0" destOrd="0" parTransId="{74C34430-995C-4C4C-8D86-2A6AC03B6FA9}" sibTransId="{49C6376E-59E6-4B37-AF5E-D2E45207C4C9}"/>
    <dgm:cxn modelId="{BBD98C73-8483-4D30-AADF-638CF7EB75EF}" type="presOf" srcId="{AAFAB32F-1FF6-4479-AFD9-C7E8A445CFC5}" destId="{7025BE53-C2AA-4AB1-8A40-18DF9B6BE21D}" srcOrd="0" destOrd="0" presId="urn:microsoft.com/office/officeart/2009/3/layout/HorizontalOrganizationChart"/>
    <dgm:cxn modelId="{A7166489-8BBE-4420-A298-9C06157D053B}" type="presOf" srcId="{F877920C-162C-427D-A884-AF31D56BC773}" destId="{A198317D-1B49-4DCE-960E-62E1FF6AF4A1}" srcOrd="1" destOrd="0" presId="urn:microsoft.com/office/officeart/2009/3/layout/HorizontalOrganizationChart"/>
    <dgm:cxn modelId="{B78CE08B-3990-477E-AC65-69DDC239A0E5}" type="presOf" srcId="{806E8C68-9F5A-4742-AE0C-C2F1DBC96D4E}" destId="{70EF0366-C783-493A-A6E5-674924FE4762}" srcOrd="0" destOrd="0" presId="urn:microsoft.com/office/officeart/2009/3/layout/HorizontalOrganizationChart"/>
    <dgm:cxn modelId="{F3AD148F-9B75-4FAE-BCC0-B00D85DEF344}" type="presOf" srcId="{F877920C-162C-427D-A884-AF31D56BC773}" destId="{D46072F8-7C93-4D44-9EBB-97D63D6C2023}" srcOrd="0" destOrd="0" presId="urn:microsoft.com/office/officeart/2009/3/layout/HorizontalOrganizationChart"/>
    <dgm:cxn modelId="{F316328F-3C73-4C9C-8E92-B155EF1DA3D4}" srcId="{4441E5FB-D386-450E-AEFA-3EDDCBB6C748}" destId="{F9F0E098-67D3-4300-9417-031B4708E6BE}" srcOrd="1" destOrd="0" parTransId="{B5F81068-98F8-4FBA-89AB-8B4CFC829967}" sibTransId="{524D1FEA-11E0-4F02-8A37-28A030231F58}"/>
    <dgm:cxn modelId="{82CD868F-C154-48B9-9FBD-2ABDC1F235FD}" type="presOf" srcId="{C356AB73-B638-4EDF-87A4-94A279F238BA}" destId="{1B43606F-6285-48B3-8F1A-8EE98E9BA0C9}" srcOrd="1" destOrd="0" presId="urn:microsoft.com/office/officeart/2009/3/layout/HorizontalOrganizationChart"/>
    <dgm:cxn modelId="{5F21F593-B5B4-4ECC-A51D-F732B10A0B1C}" type="presOf" srcId="{1AEB2C2B-CDBF-4102-860B-4F7CB7921F29}" destId="{F39DEEA1-CA53-46F4-B049-DDC506C076F5}" srcOrd="0" destOrd="0" presId="urn:microsoft.com/office/officeart/2009/3/layout/HorizontalOrganizationChart"/>
    <dgm:cxn modelId="{88563D98-C4A3-4996-B601-1DE2ABAD3040}" srcId="{4441E5FB-D386-450E-AEFA-3EDDCBB6C748}" destId="{1AEB2C2B-CDBF-4102-860B-4F7CB7921F29}" srcOrd="3" destOrd="0" parTransId="{9040FEBC-3EBA-42EA-9E3E-D6195AD4C078}" sibTransId="{4A77579E-D52A-4BFC-9855-01F4B843969B}"/>
    <dgm:cxn modelId="{F79DF1A4-645D-4BD6-8990-5490C4D28CE3}" type="presOf" srcId="{C356AB73-B638-4EDF-87A4-94A279F238BA}" destId="{F038E97F-D4D3-4E34-9093-6F34AF800A19}" srcOrd="0" destOrd="0" presId="urn:microsoft.com/office/officeart/2009/3/layout/HorizontalOrganizationChart"/>
    <dgm:cxn modelId="{C278B0C2-C259-4749-A1D2-1840EB85F0BE}" srcId="{4441E5FB-D386-450E-AEFA-3EDDCBB6C748}" destId="{B827CCB4-EBC4-47F4-89CD-CB34D11911B3}" srcOrd="2" destOrd="0" parTransId="{A60C1FBB-36DB-47B9-B614-235C40FA36EE}" sibTransId="{6E80DB50-967B-4366-895B-B57D06B643DC}"/>
    <dgm:cxn modelId="{E2FB60E0-306E-4E58-B850-D25D8D47F633}" type="presOf" srcId="{81685FC1-BC6C-4373-84A2-C011C59E5DE2}" destId="{38421E33-E76F-4FD2-A065-AA55EFA059EF}" srcOrd="0" destOrd="0" presId="urn:microsoft.com/office/officeart/2009/3/layout/HorizontalOrganizationChart"/>
    <dgm:cxn modelId="{BA6518E1-03BA-49E4-9521-B1F5BD1DDFA6}" type="presOf" srcId="{74C34430-995C-4C4C-8D86-2A6AC03B6FA9}" destId="{97F971A8-B913-406C-A26E-3A9CDB3D17B2}" srcOrd="0" destOrd="0" presId="urn:microsoft.com/office/officeart/2009/3/layout/HorizontalOrganizationChart"/>
    <dgm:cxn modelId="{51F9B8EC-C7E4-438B-977F-C1F18CE4588C}" type="presOf" srcId="{3476C71C-E669-4EB3-9529-BD72859C4EE3}" destId="{28C2DCA3-8287-42F6-BC4F-DDD0DB83E34E}" srcOrd="0" destOrd="0" presId="urn:microsoft.com/office/officeart/2009/3/layout/HorizontalOrganizationChart"/>
    <dgm:cxn modelId="{9D1B78F2-C545-4C07-B4D6-B2D71F6C4E5D}" srcId="{F877920C-162C-427D-A884-AF31D56BC773}" destId="{81685FC1-BC6C-4373-84A2-C011C59E5DE2}" srcOrd="3" destOrd="0" parTransId="{778960F8-6F88-426A-9AFF-5EDBEADBC49F}" sibTransId="{9FF3FCF9-6795-4430-8AE4-B16CBD3461A6}"/>
    <dgm:cxn modelId="{635E26F3-1351-45FF-9544-42D2D7264BD9}" srcId="{1AEB2C2B-CDBF-4102-860B-4F7CB7921F29}" destId="{C54B226D-A615-48E2-AC76-EAE3FC0F05BE}" srcOrd="0" destOrd="0" parTransId="{E0BACF94-71B9-44A8-9892-BDC38EF2FBAC}" sibTransId="{75407C22-B9C1-4AE4-8518-8C9688172A8D}"/>
    <dgm:cxn modelId="{EE1FB6F8-E34F-41A3-9E9C-18228978CC77}" type="presOf" srcId="{E0BACF94-71B9-44A8-9892-BDC38EF2FBAC}" destId="{A1A18E64-F382-4B4C-AE44-F6D00C3C6A72}" srcOrd="0" destOrd="0" presId="urn:microsoft.com/office/officeart/2009/3/layout/HorizontalOrganizationChart"/>
    <dgm:cxn modelId="{078371FA-426B-477E-93F2-11A8D56F6926}" type="presOf" srcId="{2E5DF4AB-75A6-47B4-9E46-71E5F4A8942E}" destId="{7A7F1ADA-E93C-423C-9D29-92CDA6AF7988}" srcOrd="1" destOrd="0" presId="urn:microsoft.com/office/officeart/2009/3/layout/HorizontalOrganizationChart"/>
    <dgm:cxn modelId="{93DE48FB-263A-4EAA-9B8F-698CDD29D376}" srcId="{F877920C-162C-427D-A884-AF31D56BC773}" destId="{C356AB73-B638-4EDF-87A4-94A279F238BA}" srcOrd="1" destOrd="0" parTransId="{2B8D680A-644B-4CDF-B154-29D2F172C26A}" sibTransId="{C521CE49-6B0E-4829-81C9-CF9CEC572833}"/>
    <dgm:cxn modelId="{A2C6498A-2558-4AF8-A1F2-A37174F0B2E4}" type="presParOf" srcId="{F08BDFD3-1DEE-4581-AA2A-A5B0E00A332E}" destId="{B175B763-1D4B-491B-955A-C3EAB41BA045}" srcOrd="0" destOrd="0" presId="urn:microsoft.com/office/officeart/2009/3/layout/HorizontalOrganizationChart"/>
    <dgm:cxn modelId="{3A605047-C57E-4970-AC1A-4140D59E23AA}" type="presParOf" srcId="{B175B763-1D4B-491B-955A-C3EAB41BA045}" destId="{1FBF482E-225F-4CD1-B680-178DFA0C57D9}" srcOrd="0" destOrd="0" presId="urn:microsoft.com/office/officeart/2009/3/layout/HorizontalOrganizationChart"/>
    <dgm:cxn modelId="{2F2DFF15-E58B-438B-8B2B-FE188CD4731A}" type="presParOf" srcId="{1FBF482E-225F-4CD1-B680-178DFA0C57D9}" destId="{D46072F8-7C93-4D44-9EBB-97D63D6C2023}" srcOrd="0" destOrd="0" presId="urn:microsoft.com/office/officeart/2009/3/layout/HorizontalOrganizationChart"/>
    <dgm:cxn modelId="{B65BA26F-E5A2-4372-9D8A-A80C9B02B821}" type="presParOf" srcId="{1FBF482E-225F-4CD1-B680-178DFA0C57D9}" destId="{A198317D-1B49-4DCE-960E-62E1FF6AF4A1}" srcOrd="1" destOrd="0" presId="urn:microsoft.com/office/officeart/2009/3/layout/HorizontalOrganizationChart"/>
    <dgm:cxn modelId="{76DD30CD-7B20-411B-948A-FF43A1A4B14D}" type="presParOf" srcId="{B175B763-1D4B-491B-955A-C3EAB41BA045}" destId="{D9D12814-9379-4E91-8248-5DA54A6FF30C}" srcOrd="1" destOrd="0" presId="urn:microsoft.com/office/officeart/2009/3/layout/HorizontalOrganizationChart"/>
    <dgm:cxn modelId="{EDFF2477-7F19-4EFD-B3D3-C0A1A747B429}" type="presParOf" srcId="{D9D12814-9379-4E91-8248-5DA54A6FF30C}" destId="{70EF0366-C783-493A-A6E5-674924FE4762}" srcOrd="0" destOrd="0" presId="urn:microsoft.com/office/officeart/2009/3/layout/HorizontalOrganizationChart"/>
    <dgm:cxn modelId="{9A1F806E-87D6-4236-9EA8-D1C62D776444}" type="presParOf" srcId="{D9D12814-9379-4E91-8248-5DA54A6FF30C}" destId="{3CF2E203-6814-4BF4-B016-85D67BC7BF8C}" srcOrd="1" destOrd="0" presId="urn:microsoft.com/office/officeart/2009/3/layout/HorizontalOrganizationChart"/>
    <dgm:cxn modelId="{9FE4D45A-E2DD-4E12-B1E8-A01BC152146A}" type="presParOf" srcId="{3CF2E203-6814-4BF4-B016-85D67BC7BF8C}" destId="{4DBA5FF8-1E87-408C-8145-9B9FE9BCEA58}" srcOrd="0" destOrd="0" presId="urn:microsoft.com/office/officeart/2009/3/layout/HorizontalOrganizationChart"/>
    <dgm:cxn modelId="{6398BB87-5C04-4606-BA86-32102FE44913}" type="presParOf" srcId="{4DBA5FF8-1E87-408C-8145-9B9FE9BCEA58}" destId="{8C724E27-5852-4DEC-9F31-57308EAF1735}" srcOrd="0" destOrd="0" presId="urn:microsoft.com/office/officeart/2009/3/layout/HorizontalOrganizationChart"/>
    <dgm:cxn modelId="{2D6264C6-6C72-4998-9554-3821D3E2251A}" type="presParOf" srcId="{4DBA5FF8-1E87-408C-8145-9B9FE9BCEA58}" destId="{01EB49EC-E38C-42AB-89D3-DE16027D6EAE}" srcOrd="1" destOrd="0" presId="urn:microsoft.com/office/officeart/2009/3/layout/HorizontalOrganizationChart"/>
    <dgm:cxn modelId="{F280209F-8127-452A-9458-A25D1515CB1F}" type="presParOf" srcId="{3CF2E203-6814-4BF4-B016-85D67BC7BF8C}" destId="{185BBCC6-21CA-49EB-8667-DD642D350C65}" srcOrd="1" destOrd="0" presId="urn:microsoft.com/office/officeart/2009/3/layout/HorizontalOrganizationChart"/>
    <dgm:cxn modelId="{2FD935F5-7456-4634-81E8-A51CED48B957}" type="presParOf" srcId="{3CF2E203-6814-4BF4-B016-85D67BC7BF8C}" destId="{B698E8DB-17E0-4B43-9878-7425B6A87C30}" srcOrd="2" destOrd="0" presId="urn:microsoft.com/office/officeart/2009/3/layout/HorizontalOrganizationChart"/>
    <dgm:cxn modelId="{8B981A4A-6B03-4233-8D1B-3F43084ECAC0}" type="presParOf" srcId="{D9D12814-9379-4E91-8248-5DA54A6FF30C}" destId="{9A23183F-D494-4BEF-A701-68C80FBCAA4E}" srcOrd="2" destOrd="0" presId="urn:microsoft.com/office/officeart/2009/3/layout/HorizontalOrganizationChart"/>
    <dgm:cxn modelId="{FEC037F8-F09A-4E53-BC60-63A93F494199}" type="presParOf" srcId="{D9D12814-9379-4E91-8248-5DA54A6FF30C}" destId="{CA545470-0E16-410F-B6D4-C3FFC5346C4A}" srcOrd="3" destOrd="0" presId="urn:microsoft.com/office/officeart/2009/3/layout/HorizontalOrganizationChart"/>
    <dgm:cxn modelId="{0580A16C-5FF5-4977-95DB-9FA5186C692D}" type="presParOf" srcId="{CA545470-0E16-410F-B6D4-C3FFC5346C4A}" destId="{8254F63F-E8AF-46DF-97A6-4B91C2262D14}" srcOrd="0" destOrd="0" presId="urn:microsoft.com/office/officeart/2009/3/layout/HorizontalOrganizationChart"/>
    <dgm:cxn modelId="{A8DC46B5-59DC-4997-BE59-8017BE3FE869}" type="presParOf" srcId="{8254F63F-E8AF-46DF-97A6-4B91C2262D14}" destId="{F038E97F-D4D3-4E34-9093-6F34AF800A19}" srcOrd="0" destOrd="0" presId="urn:microsoft.com/office/officeart/2009/3/layout/HorizontalOrganizationChart"/>
    <dgm:cxn modelId="{46213041-781A-4834-B3D9-8440BE119D3D}" type="presParOf" srcId="{8254F63F-E8AF-46DF-97A6-4B91C2262D14}" destId="{1B43606F-6285-48B3-8F1A-8EE98E9BA0C9}" srcOrd="1" destOrd="0" presId="urn:microsoft.com/office/officeart/2009/3/layout/HorizontalOrganizationChart"/>
    <dgm:cxn modelId="{1A6FD917-E355-4457-807F-4A3B8B554FD0}" type="presParOf" srcId="{CA545470-0E16-410F-B6D4-C3FFC5346C4A}" destId="{47BFCB02-D35C-4830-96C7-AB2ECFF46F68}" srcOrd="1" destOrd="0" presId="urn:microsoft.com/office/officeart/2009/3/layout/HorizontalOrganizationChart"/>
    <dgm:cxn modelId="{1A8426E9-C232-44E7-B07F-2E9664BBB910}" type="presParOf" srcId="{CA545470-0E16-410F-B6D4-C3FFC5346C4A}" destId="{F9BD2255-6EEE-4500-BF16-69DC9906F76E}" srcOrd="2" destOrd="0" presId="urn:microsoft.com/office/officeart/2009/3/layout/HorizontalOrganizationChart"/>
    <dgm:cxn modelId="{2978B728-FB28-4B74-AA26-E1BC0ED0001F}" type="presParOf" srcId="{D9D12814-9379-4E91-8248-5DA54A6FF30C}" destId="{28C2DCA3-8287-42F6-BC4F-DDD0DB83E34E}" srcOrd="4" destOrd="0" presId="urn:microsoft.com/office/officeart/2009/3/layout/HorizontalOrganizationChart"/>
    <dgm:cxn modelId="{3CB9A7D5-5890-45B6-9E0D-D2DE85A9D1C9}" type="presParOf" srcId="{D9D12814-9379-4E91-8248-5DA54A6FF30C}" destId="{6FB43E10-6553-4C8B-83F6-CC070B33D75C}" srcOrd="5" destOrd="0" presId="urn:microsoft.com/office/officeart/2009/3/layout/HorizontalOrganizationChart"/>
    <dgm:cxn modelId="{097B708F-6694-46C9-B112-3017CF761B83}" type="presParOf" srcId="{6FB43E10-6553-4C8B-83F6-CC070B33D75C}" destId="{17652EE7-AFA8-43BA-846F-3D373E09F987}" srcOrd="0" destOrd="0" presId="urn:microsoft.com/office/officeart/2009/3/layout/HorizontalOrganizationChart"/>
    <dgm:cxn modelId="{DD67391C-22C7-4031-8DB8-33C648189537}" type="presParOf" srcId="{17652EE7-AFA8-43BA-846F-3D373E09F987}" destId="{1B3C091A-53DC-45BD-876F-DFA41CAB2B7E}" srcOrd="0" destOrd="0" presId="urn:microsoft.com/office/officeart/2009/3/layout/HorizontalOrganizationChart"/>
    <dgm:cxn modelId="{5FF00D25-7D86-4BAA-8019-055589CA644C}" type="presParOf" srcId="{17652EE7-AFA8-43BA-846F-3D373E09F987}" destId="{7A7F1ADA-E93C-423C-9D29-92CDA6AF7988}" srcOrd="1" destOrd="0" presId="urn:microsoft.com/office/officeart/2009/3/layout/HorizontalOrganizationChart"/>
    <dgm:cxn modelId="{AE4F25E4-8CD3-4000-9835-855FB03D5CBD}" type="presParOf" srcId="{6FB43E10-6553-4C8B-83F6-CC070B33D75C}" destId="{68531F10-0BAA-4527-8C58-6A91A2924410}" srcOrd="1" destOrd="0" presId="urn:microsoft.com/office/officeart/2009/3/layout/HorizontalOrganizationChart"/>
    <dgm:cxn modelId="{9A5CD767-1EE0-4092-8999-B4995E5E323D}" type="presParOf" srcId="{6FB43E10-6553-4C8B-83F6-CC070B33D75C}" destId="{A515D196-0221-47B4-B5EC-86D943592B8C}" srcOrd="2" destOrd="0" presId="urn:microsoft.com/office/officeart/2009/3/layout/HorizontalOrganizationChart"/>
    <dgm:cxn modelId="{4D4B9575-6940-4495-98FF-0028012CC793}" type="presParOf" srcId="{D9D12814-9379-4E91-8248-5DA54A6FF30C}" destId="{298F0DF3-5A74-4480-A61A-EE4928A35E0C}" srcOrd="6" destOrd="0" presId="urn:microsoft.com/office/officeart/2009/3/layout/HorizontalOrganizationChart"/>
    <dgm:cxn modelId="{7E1FD94D-3883-4DA0-A9F6-E207F3FE283A}" type="presParOf" srcId="{D9D12814-9379-4E91-8248-5DA54A6FF30C}" destId="{7EA65427-FEB6-40F5-996A-341E682E0577}" srcOrd="7" destOrd="0" presId="urn:microsoft.com/office/officeart/2009/3/layout/HorizontalOrganizationChart"/>
    <dgm:cxn modelId="{3C876AAA-6BD3-4414-BCF1-6B803E998C27}" type="presParOf" srcId="{7EA65427-FEB6-40F5-996A-341E682E0577}" destId="{9961335F-05C7-472A-B69E-71715ED9B59C}" srcOrd="0" destOrd="0" presId="urn:microsoft.com/office/officeart/2009/3/layout/HorizontalOrganizationChart"/>
    <dgm:cxn modelId="{1389E194-0072-4DC1-B336-49B3D87FAEC8}" type="presParOf" srcId="{9961335F-05C7-472A-B69E-71715ED9B59C}" destId="{38421E33-E76F-4FD2-A065-AA55EFA059EF}" srcOrd="0" destOrd="0" presId="urn:microsoft.com/office/officeart/2009/3/layout/HorizontalOrganizationChart"/>
    <dgm:cxn modelId="{56E70367-FE64-498E-A9BE-2CBBFF4EA73B}" type="presParOf" srcId="{9961335F-05C7-472A-B69E-71715ED9B59C}" destId="{DCB7C357-FCF9-4EFF-A210-728FF2FC2B94}" srcOrd="1" destOrd="0" presId="urn:microsoft.com/office/officeart/2009/3/layout/HorizontalOrganizationChart"/>
    <dgm:cxn modelId="{B2C5193D-99E4-489F-A8E2-15AB0B1610E7}" type="presParOf" srcId="{7EA65427-FEB6-40F5-996A-341E682E0577}" destId="{3D291CF9-6E04-40DE-8CE7-B08D45715E30}" srcOrd="1" destOrd="0" presId="urn:microsoft.com/office/officeart/2009/3/layout/HorizontalOrganizationChart"/>
    <dgm:cxn modelId="{B5FD0991-3BCA-4D33-BD6D-C748D48E3BCD}" type="presParOf" srcId="{7EA65427-FEB6-40F5-996A-341E682E0577}" destId="{2A1E7384-EB55-4ED2-BE46-460FA8B9F5C4}" srcOrd="2" destOrd="0" presId="urn:microsoft.com/office/officeart/2009/3/layout/HorizontalOrganizationChart"/>
    <dgm:cxn modelId="{C5EA1791-6BDA-4386-93FA-A8BF4361DBEF}" type="presParOf" srcId="{B175B763-1D4B-491B-955A-C3EAB41BA045}" destId="{1D812A12-221C-4090-BDF9-F69DBDE83180}" srcOrd="2" destOrd="0" presId="urn:microsoft.com/office/officeart/2009/3/layout/HorizontalOrganizationChart"/>
    <dgm:cxn modelId="{078B72F3-D8AD-49DD-994F-5181EEB6F312}" type="presParOf" srcId="{F08BDFD3-1DEE-4581-AA2A-A5B0E00A332E}" destId="{CD1158A5-A9F5-4ADB-8A76-4704D1AE4A4A}" srcOrd="1" destOrd="0" presId="urn:microsoft.com/office/officeart/2009/3/layout/HorizontalOrganizationChart"/>
    <dgm:cxn modelId="{16286431-35D4-45CE-B560-7F1C13D9E97E}" type="presParOf" srcId="{CD1158A5-A9F5-4ADB-8A76-4704D1AE4A4A}" destId="{CC4A0070-EC59-42C3-ABDB-0C5FF50EF239}" srcOrd="0" destOrd="0" presId="urn:microsoft.com/office/officeart/2009/3/layout/HorizontalOrganizationChart"/>
    <dgm:cxn modelId="{8D7BF58D-4987-40FD-9A1A-561C67150167}" type="presParOf" srcId="{CC4A0070-EC59-42C3-ABDB-0C5FF50EF239}" destId="{CC840C96-718C-4205-85CE-739E632232C2}" srcOrd="0" destOrd="0" presId="urn:microsoft.com/office/officeart/2009/3/layout/HorizontalOrganizationChart"/>
    <dgm:cxn modelId="{45169F0D-B002-4C08-A390-3364C53744B3}" type="presParOf" srcId="{CC4A0070-EC59-42C3-ABDB-0C5FF50EF239}" destId="{F0B159A2-DAF5-4FE5-A4D9-18479022FC16}" srcOrd="1" destOrd="0" presId="urn:microsoft.com/office/officeart/2009/3/layout/HorizontalOrganizationChart"/>
    <dgm:cxn modelId="{F5D8A55F-1527-4478-BF0C-B7FE116833DD}" type="presParOf" srcId="{CD1158A5-A9F5-4ADB-8A76-4704D1AE4A4A}" destId="{968C8A38-DE1A-494E-B46C-F8B3F581250B}" srcOrd="1" destOrd="0" presId="urn:microsoft.com/office/officeart/2009/3/layout/HorizontalOrganizationChart"/>
    <dgm:cxn modelId="{756CBF98-5788-42A2-A8FD-FA9CCE52FE14}" type="presParOf" srcId="{968C8A38-DE1A-494E-B46C-F8B3F581250B}" destId="{97F971A8-B913-406C-A26E-3A9CDB3D17B2}" srcOrd="0" destOrd="0" presId="urn:microsoft.com/office/officeart/2009/3/layout/HorizontalOrganizationChart"/>
    <dgm:cxn modelId="{FF911165-E46C-4485-9CCF-9790FD02928F}" type="presParOf" srcId="{968C8A38-DE1A-494E-B46C-F8B3F581250B}" destId="{32760449-7BC5-437F-B406-0F720E79FA75}" srcOrd="1" destOrd="0" presId="urn:microsoft.com/office/officeart/2009/3/layout/HorizontalOrganizationChart"/>
    <dgm:cxn modelId="{41861CCA-12C8-4904-BA51-87D471F97BE3}" type="presParOf" srcId="{32760449-7BC5-437F-B406-0F720E79FA75}" destId="{A374F54D-0FB3-4744-B7C0-C6F966D7D5EA}" srcOrd="0" destOrd="0" presId="urn:microsoft.com/office/officeart/2009/3/layout/HorizontalOrganizationChart"/>
    <dgm:cxn modelId="{6A8388A3-CCA5-4409-A51E-373EB5613909}" type="presParOf" srcId="{A374F54D-0FB3-4744-B7C0-C6F966D7D5EA}" destId="{7025BE53-C2AA-4AB1-8A40-18DF9B6BE21D}" srcOrd="0" destOrd="0" presId="urn:microsoft.com/office/officeart/2009/3/layout/HorizontalOrganizationChart"/>
    <dgm:cxn modelId="{C552DB3D-05BA-4A4C-B178-7FABFF2A8D08}" type="presParOf" srcId="{A374F54D-0FB3-4744-B7C0-C6F966D7D5EA}" destId="{E03BB7FE-B785-42AB-937D-F66028D5486A}" srcOrd="1" destOrd="0" presId="urn:microsoft.com/office/officeart/2009/3/layout/HorizontalOrganizationChart"/>
    <dgm:cxn modelId="{1C062ED9-5A5E-4C5E-8E01-A42004537952}" type="presParOf" srcId="{32760449-7BC5-437F-B406-0F720E79FA75}" destId="{B06C8F51-6A7F-44C4-9459-E154A9A0A20B}" srcOrd="1" destOrd="0" presId="urn:microsoft.com/office/officeart/2009/3/layout/HorizontalOrganizationChart"/>
    <dgm:cxn modelId="{6499B997-F019-4D89-9A94-B29F3367C551}" type="presParOf" srcId="{32760449-7BC5-437F-B406-0F720E79FA75}" destId="{968383F9-2454-4606-B15F-35DB5E272A4E}" srcOrd="2" destOrd="0" presId="urn:microsoft.com/office/officeart/2009/3/layout/HorizontalOrganizationChart"/>
    <dgm:cxn modelId="{6E8DDEF0-0616-43FA-B7AC-0BF365395257}" type="presParOf" srcId="{CD1158A5-A9F5-4ADB-8A76-4704D1AE4A4A}" destId="{391368D3-FF9B-47E5-B9E9-48706F163279}" srcOrd="2" destOrd="0" presId="urn:microsoft.com/office/officeart/2009/3/layout/HorizontalOrganizationChart"/>
    <dgm:cxn modelId="{628B8E8B-223B-4227-91C0-C77440033B88}" type="presParOf" srcId="{F08BDFD3-1DEE-4581-AA2A-A5B0E00A332E}" destId="{F1B1EE10-5CE2-4767-8C9E-E083AE5C9D41}" srcOrd="2" destOrd="0" presId="urn:microsoft.com/office/officeart/2009/3/layout/HorizontalOrganizationChart"/>
    <dgm:cxn modelId="{17D95F14-092E-492F-A154-14CB039D9AA8}" type="presParOf" srcId="{F1B1EE10-5CE2-4767-8C9E-E083AE5C9D41}" destId="{27279D42-4661-46C4-B308-74A1EA462889}" srcOrd="0" destOrd="0" presId="urn:microsoft.com/office/officeart/2009/3/layout/HorizontalOrganizationChart"/>
    <dgm:cxn modelId="{1867E73A-F442-4271-B34A-DBCDC73C602F}" type="presParOf" srcId="{27279D42-4661-46C4-B308-74A1EA462889}" destId="{D6DCAAB0-AEC3-4A4F-B999-729CEA387C58}" srcOrd="0" destOrd="0" presId="urn:microsoft.com/office/officeart/2009/3/layout/HorizontalOrganizationChart"/>
    <dgm:cxn modelId="{57606C82-7632-46A3-B3FF-FDCF84F9D2F4}" type="presParOf" srcId="{27279D42-4661-46C4-B308-74A1EA462889}" destId="{146B4183-EF10-4E5D-B1B8-A9DB47FDD12E}" srcOrd="1" destOrd="0" presId="urn:microsoft.com/office/officeart/2009/3/layout/HorizontalOrganizationChart"/>
    <dgm:cxn modelId="{1FEA6F60-55DB-4C11-B29C-79C3824DEBD4}" type="presParOf" srcId="{F1B1EE10-5CE2-4767-8C9E-E083AE5C9D41}" destId="{10A26E87-63EB-46DE-9D37-CEF5FE269028}" srcOrd="1" destOrd="0" presId="urn:microsoft.com/office/officeart/2009/3/layout/HorizontalOrganizationChart"/>
    <dgm:cxn modelId="{3511AD0E-CF53-43B0-9DEA-A4B1C1FC13D7}" type="presParOf" srcId="{F1B1EE10-5CE2-4767-8C9E-E083AE5C9D41}" destId="{E54A4AA2-68E9-41DE-8F41-2033BC9F8E71}" srcOrd="2" destOrd="0" presId="urn:microsoft.com/office/officeart/2009/3/layout/HorizontalOrganizationChart"/>
    <dgm:cxn modelId="{19462B47-73BE-46D6-8A4B-69A223AC2161}" type="presParOf" srcId="{F08BDFD3-1DEE-4581-AA2A-A5B0E00A332E}" destId="{6A269ECB-B87D-4030-BBA4-790B5D6ABB95}" srcOrd="3" destOrd="0" presId="urn:microsoft.com/office/officeart/2009/3/layout/HorizontalOrganizationChart"/>
    <dgm:cxn modelId="{632B4B06-97B3-44A2-BD1E-65A05DF71AD1}" type="presParOf" srcId="{6A269ECB-B87D-4030-BBA4-790B5D6ABB95}" destId="{9D9983A3-CF4E-41B5-96A9-804DA9359EA6}" srcOrd="0" destOrd="0" presId="urn:microsoft.com/office/officeart/2009/3/layout/HorizontalOrganizationChart"/>
    <dgm:cxn modelId="{07F683B8-6AD5-41F7-BCF7-6F6F58AD254B}" type="presParOf" srcId="{9D9983A3-CF4E-41B5-96A9-804DA9359EA6}" destId="{F39DEEA1-CA53-46F4-B049-DDC506C076F5}" srcOrd="0" destOrd="0" presId="urn:microsoft.com/office/officeart/2009/3/layout/HorizontalOrganizationChart"/>
    <dgm:cxn modelId="{EBE3F7F4-BF36-4A94-BBD2-01906A7715B2}" type="presParOf" srcId="{9D9983A3-CF4E-41B5-96A9-804DA9359EA6}" destId="{8F7097B2-80A7-4F30-8168-1046537612D1}" srcOrd="1" destOrd="0" presId="urn:microsoft.com/office/officeart/2009/3/layout/HorizontalOrganizationChart"/>
    <dgm:cxn modelId="{0EFCCFE5-01DD-4E32-B577-6076E50BEE04}" type="presParOf" srcId="{6A269ECB-B87D-4030-BBA4-790B5D6ABB95}" destId="{D690A8E6-4952-4ED8-9CF1-521316168C6C}" srcOrd="1" destOrd="0" presId="urn:microsoft.com/office/officeart/2009/3/layout/HorizontalOrganizationChart"/>
    <dgm:cxn modelId="{F0EE00C3-0755-4642-A61D-7835BC0B1211}" type="presParOf" srcId="{D690A8E6-4952-4ED8-9CF1-521316168C6C}" destId="{A1A18E64-F382-4B4C-AE44-F6D00C3C6A72}" srcOrd="0" destOrd="0" presId="urn:microsoft.com/office/officeart/2009/3/layout/HorizontalOrganizationChart"/>
    <dgm:cxn modelId="{025FBD7F-F36A-48F6-A52B-99A5E4EBB20F}" type="presParOf" srcId="{D690A8E6-4952-4ED8-9CF1-521316168C6C}" destId="{16A2C176-62AB-49BD-8D77-BB5755F12B76}" srcOrd="1" destOrd="0" presId="urn:microsoft.com/office/officeart/2009/3/layout/HorizontalOrganizationChart"/>
    <dgm:cxn modelId="{8FF57DF9-E103-4C9C-93DF-644B86DB4DB5}" type="presParOf" srcId="{16A2C176-62AB-49BD-8D77-BB5755F12B76}" destId="{8B5F601D-5753-487A-BF74-78A615077A4B}" srcOrd="0" destOrd="0" presId="urn:microsoft.com/office/officeart/2009/3/layout/HorizontalOrganizationChart"/>
    <dgm:cxn modelId="{00B0B2D1-3627-482F-95EE-C51CD0D24BF9}" type="presParOf" srcId="{8B5F601D-5753-487A-BF74-78A615077A4B}" destId="{A93BEDD0-70E6-4B2C-8BFB-CD234BC51040}" srcOrd="0" destOrd="0" presId="urn:microsoft.com/office/officeart/2009/3/layout/HorizontalOrganizationChart"/>
    <dgm:cxn modelId="{14028EF9-7B11-4082-95EE-A8478723C54E}" type="presParOf" srcId="{8B5F601D-5753-487A-BF74-78A615077A4B}" destId="{029819C3-2094-4033-83B1-2D3FC3DFE79F}" srcOrd="1" destOrd="0" presId="urn:microsoft.com/office/officeart/2009/3/layout/HorizontalOrganizationChart"/>
    <dgm:cxn modelId="{C799059F-199B-43A7-8D5A-81DC70A8A491}" type="presParOf" srcId="{16A2C176-62AB-49BD-8D77-BB5755F12B76}" destId="{216DFDCF-A862-49FB-83D9-F9A9137C7B3F}" srcOrd="1" destOrd="0" presId="urn:microsoft.com/office/officeart/2009/3/layout/HorizontalOrganizationChart"/>
    <dgm:cxn modelId="{A8885BB7-6124-4CF1-8F9D-2881EFCA482B}" type="presParOf" srcId="{16A2C176-62AB-49BD-8D77-BB5755F12B76}" destId="{B7EB6B97-807F-470D-AC9E-A954B6D3FCA1}" srcOrd="2" destOrd="0" presId="urn:microsoft.com/office/officeart/2009/3/layout/HorizontalOrganizationChart"/>
    <dgm:cxn modelId="{F9EEDA32-8F59-4B8C-8F2E-87E3FD2B143A}" type="presParOf" srcId="{6A269ECB-B87D-4030-BBA4-790B5D6ABB95}" destId="{83380732-F4BA-49A1-BBA4-05B04CFFA6E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77F11B-8100-405E-B4F8-68F9723C94FA}" type="doc">
      <dgm:prSet loTypeId="urn:microsoft.com/office/officeart/2005/8/layout/process5" loCatId="process" qsTypeId="urn:microsoft.com/office/officeart/2005/8/quickstyle/simple3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4CA73630-A92D-4796-A4E3-514BDB27058D}">
      <dgm:prSet/>
      <dgm:spPr/>
      <dgm:t>
        <a:bodyPr/>
        <a:lstStyle/>
        <a:p>
          <a:r>
            <a:rPr lang="en-SG" b="1" i="0" dirty="0"/>
            <a:t>Extract</a:t>
          </a:r>
          <a:r>
            <a:rPr lang="en-US" i="0" dirty="0"/>
            <a:t> data from different sources such as:</a:t>
          </a:r>
          <a:endParaRPr lang="en-US" dirty="0"/>
        </a:p>
      </dgm:t>
    </dgm:pt>
    <dgm:pt modelId="{69D1497C-7189-4B57-BF40-B77125DC546D}" type="parTrans" cxnId="{B60E30D1-DB92-4411-8B71-15CC5599A106}">
      <dgm:prSet/>
      <dgm:spPr/>
      <dgm:t>
        <a:bodyPr/>
        <a:lstStyle/>
        <a:p>
          <a:endParaRPr lang="en-US"/>
        </a:p>
      </dgm:t>
    </dgm:pt>
    <dgm:pt modelId="{2CB431D0-AE21-4A9D-9340-60E210AD7EFE}" type="sibTrans" cxnId="{B60E30D1-DB92-4411-8B71-15CC5599A106}">
      <dgm:prSet/>
      <dgm:spPr/>
      <dgm:t>
        <a:bodyPr/>
        <a:lstStyle/>
        <a:p>
          <a:endParaRPr lang="en-US"/>
        </a:p>
      </dgm:t>
    </dgm:pt>
    <dgm:pt modelId="{9EF8FB5F-DDA9-4C27-9F9D-651011FDD381}">
      <dgm:prSet custT="1"/>
      <dgm:spPr/>
      <dgm:t>
        <a:bodyPr/>
        <a:lstStyle/>
        <a:p>
          <a:pPr algn="l"/>
          <a:r>
            <a:rPr lang="en-US" sz="700" b="1" i="0"/>
            <a:t>	</a:t>
          </a:r>
          <a:r>
            <a:rPr lang="en-US" sz="1000" b="0" i="0" u="sng"/>
            <a:t>csv files – </a:t>
          </a:r>
          <a:endParaRPr lang="en-US" sz="800" b="0" i="0" u="sng"/>
        </a:p>
        <a:p>
          <a:pPr algn="l"/>
          <a:r>
            <a:rPr lang="en-US" sz="700" i="0"/>
            <a:t>WDICountry, WDICountry-Series, WDIData, WDIFootNote,</a:t>
          </a:r>
        </a:p>
        <a:p>
          <a:pPr algn="ctr"/>
          <a:r>
            <a:rPr lang="en-US" sz="700" i="0"/>
            <a:t>WDISeries, WDISeries-Time</a:t>
          </a:r>
          <a:endParaRPr lang="en-US" sz="700" dirty="0"/>
        </a:p>
      </dgm:t>
    </dgm:pt>
    <dgm:pt modelId="{81313C83-A33E-4436-827F-AB4963D86569}" type="parTrans" cxnId="{F25054A4-EA56-4C4F-8209-B1E705D1A1FE}">
      <dgm:prSet/>
      <dgm:spPr/>
      <dgm:t>
        <a:bodyPr/>
        <a:lstStyle/>
        <a:p>
          <a:endParaRPr lang="en-US"/>
        </a:p>
      </dgm:t>
    </dgm:pt>
    <dgm:pt modelId="{C31282C3-73BA-4C37-9C45-614D698B6C70}" type="sibTrans" cxnId="{F25054A4-EA56-4C4F-8209-B1E705D1A1FE}">
      <dgm:prSet/>
      <dgm:spPr/>
      <dgm:t>
        <a:bodyPr/>
        <a:lstStyle/>
        <a:p>
          <a:endParaRPr lang="en-US"/>
        </a:p>
      </dgm:t>
    </dgm:pt>
    <dgm:pt modelId="{D4C8F952-41AC-48CF-82B4-24AC6878905A}">
      <dgm:prSet custT="1"/>
      <dgm:spPr/>
      <dgm:t>
        <a:bodyPr/>
        <a:lstStyle/>
        <a:p>
          <a:r>
            <a:rPr lang="en-US" sz="1000" b="0" i="0" u="sng"/>
            <a:t>Excel files – </a:t>
          </a:r>
          <a:r>
            <a:rPr lang="en-US" sz="800" i="0"/>
            <a:t>CorruptionPerceptionIndex</a:t>
          </a:r>
          <a:endParaRPr lang="en-US" sz="800" dirty="0"/>
        </a:p>
      </dgm:t>
    </dgm:pt>
    <dgm:pt modelId="{9D374431-B64D-403A-A2AB-86045688EFD6}" type="parTrans" cxnId="{C24B1B88-1A15-4DD1-9BF8-B26C6CD22FF0}">
      <dgm:prSet/>
      <dgm:spPr/>
      <dgm:t>
        <a:bodyPr/>
        <a:lstStyle/>
        <a:p>
          <a:endParaRPr lang="en-US"/>
        </a:p>
      </dgm:t>
    </dgm:pt>
    <dgm:pt modelId="{DDF9D55C-47CA-4DFC-9C85-5E9611AF6A28}" type="sibTrans" cxnId="{C24B1B88-1A15-4DD1-9BF8-B26C6CD22FF0}">
      <dgm:prSet/>
      <dgm:spPr/>
      <dgm:t>
        <a:bodyPr/>
        <a:lstStyle/>
        <a:p>
          <a:endParaRPr lang="en-US"/>
        </a:p>
      </dgm:t>
    </dgm:pt>
    <dgm:pt modelId="{C3E52E3D-C02F-4583-A472-A5FDFDFEB069}">
      <dgm:prSet/>
      <dgm:spPr/>
      <dgm:t>
        <a:bodyPr/>
        <a:lstStyle/>
        <a:p>
          <a:r>
            <a:rPr lang="en-SG" b="1" i="0" dirty="0"/>
            <a:t>Transform data</a:t>
          </a:r>
          <a:endParaRPr lang="en-US" dirty="0"/>
        </a:p>
      </dgm:t>
    </dgm:pt>
    <dgm:pt modelId="{E7933E25-2C1A-4888-AA8A-2730A696FA1D}" type="parTrans" cxnId="{C3A2F3CE-110F-4D80-988D-76BD6966382B}">
      <dgm:prSet/>
      <dgm:spPr/>
      <dgm:t>
        <a:bodyPr/>
        <a:lstStyle/>
        <a:p>
          <a:endParaRPr lang="en-US"/>
        </a:p>
      </dgm:t>
    </dgm:pt>
    <dgm:pt modelId="{6B7CC6A4-879E-4481-9065-26A5B47DDD9C}" type="sibTrans" cxnId="{C3A2F3CE-110F-4D80-988D-76BD6966382B}">
      <dgm:prSet/>
      <dgm:spPr/>
      <dgm:t>
        <a:bodyPr/>
        <a:lstStyle/>
        <a:p>
          <a:endParaRPr lang="en-US"/>
        </a:p>
      </dgm:t>
    </dgm:pt>
    <dgm:pt modelId="{C7224A6B-3FF9-4723-B975-64A7F870C183}">
      <dgm:prSet/>
      <dgm:spPr/>
      <dgm:t>
        <a:bodyPr/>
        <a:lstStyle/>
        <a:p>
          <a:r>
            <a:rPr lang="en-SG" b="0" i="0"/>
            <a:t>combining data from different sources</a:t>
          </a:r>
          <a:endParaRPr lang="en-US"/>
        </a:p>
      </dgm:t>
    </dgm:pt>
    <dgm:pt modelId="{FD432CDD-1E3A-4D01-8722-8ACFD27B7C2E}" type="parTrans" cxnId="{B3B609ED-823F-4784-978E-3858858DCAC5}">
      <dgm:prSet/>
      <dgm:spPr/>
      <dgm:t>
        <a:bodyPr/>
        <a:lstStyle/>
        <a:p>
          <a:endParaRPr lang="en-US"/>
        </a:p>
      </dgm:t>
    </dgm:pt>
    <dgm:pt modelId="{C59EF8CE-BA0A-4FCC-8FA3-EF3D360A02D2}" type="sibTrans" cxnId="{B3B609ED-823F-4784-978E-3858858DCAC5}">
      <dgm:prSet/>
      <dgm:spPr/>
      <dgm:t>
        <a:bodyPr/>
        <a:lstStyle/>
        <a:p>
          <a:endParaRPr lang="en-US"/>
        </a:p>
      </dgm:t>
    </dgm:pt>
    <dgm:pt modelId="{23D9B37D-95EE-4B8D-85D8-8434556095D6}">
      <dgm:prSet/>
      <dgm:spPr/>
      <dgm:t>
        <a:bodyPr/>
        <a:lstStyle/>
        <a:p>
          <a:r>
            <a:rPr lang="en-SG" b="0" i="0" dirty="0"/>
            <a:t>data cleaning</a:t>
          </a:r>
          <a:endParaRPr lang="en-US" dirty="0"/>
        </a:p>
      </dgm:t>
    </dgm:pt>
    <dgm:pt modelId="{E932A326-CFD4-4FBE-A702-3CF55B551379}" type="parTrans" cxnId="{4FC04F7E-B0EF-4C0A-978A-45B8707E1554}">
      <dgm:prSet/>
      <dgm:spPr/>
      <dgm:t>
        <a:bodyPr/>
        <a:lstStyle/>
        <a:p>
          <a:endParaRPr lang="en-US"/>
        </a:p>
      </dgm:t>
    </dgm:pt>
    <dgm:pt modelId="{360B80A2-1563-461B-8441-1B55CB9F562C}" type="sibTrans" cxnId="{4FC04F7E-B0EF-4C0A-978A-45B8707E1554}">
      <dgm:prSet/>
      <dgm:spPr/>
      <dgm:t>
        <a:bodyPr/>
        <a:lstStyle/>
        <a:p>
          <a:endParaRPr lang="en-US"/>
        </a:p>
      </dgm:t>
    </dgm:pt>
    <dgm:pt modelId="{9185CB82-7995-4015-8DA9-808AE1FE3274}">
      <dgm:prSet/>
      <dgm:spPr/>
      <dgm:t>
        <a:bodyPr/>
        <a:lstStyle/>
        <a:p>
          <a:r>
            <a:rPr lang="en-SG" b="0" i="0" dirty="0"/>
            <a:t>data types</a:t>
          </a:r>
          <a:endParaRPr lang="en-US" dirty="0"/>
        </a:p>
      </dgm:t>
    </dgm:pt>
    <dgm:pt modelId="{25CCB6BD-187A-4341-AADB-5B6E47C88EC2}" type="parTrans" cxnId="{B46AB65B-8105-47D8-AC9A-5E0237F157C0}">
      <dgm:prSet/>
      <dgm:spPr/>
      <dgm:t>
        <a:bodyPr/>
        <a:lstStyle/>
        <a:p>
          <a:endParaRPr lang="en-US"/>
        </a:p>
      </dgm:t>
    </dgm:pt>
    <dgm:pt modelId="{AD6CBC17-1DE4-429B-9BEF-3E6C93831C12}" type="sibTrans" cxnId="{B46AB65B-8105-47D8-AC9A-5E0237F157C0}">
      <dgm:prSet/>
      <dgm:spPr/>
      <dgm:t>
        <a:bodyPr/>
        <a:lstStyle/>
        <a:p>
          <a:endParaRPr lang="en-US"/>
        </a:p>
      </dgm:t>
    </dgm:pt>
    <dgm:pt modelId="{8A5024C9-68A7-4BF2-92BA-6ACEE34C8235}">
      <dgm:prSet/>
      <dgm:spPr/>
      <dgm:t>
        <a:bodyPr/>
        <a:lstStyle/>
        <a:p>
          <a:r>
            <a:rPr lang="en-US" dirty="0"/>
            <a:t>Foreign keys</a:t>
          </a:r>
        </a:p>
      </dgm:t>
    </dgm:pt>
    <dgm:pt modelId="{1F48E75C-11D6-4BAF-B1FA-C29F3861C9E6}" type="parTrans" cxnId="{77017C33-0EB1-4103-98DF-3E820DA55C3C}">
      <dgm:prSet/>
      <dgm:spPr/>
      <dgm:t>
        <a:bodyPr/>
        <a:lstStyle/>
        <a:p>
          <a:endParaRPr lang="en-US"/>
        </a:p>
      </dgm:t>
    </dgm:pt>
    <dgm:pt modelId="{DC25F1EF-133F-417C-9550-7C5DDE1FD8D9}" type="sibTrans" cxnId="{77017C33-0EB1-4103-98DF-3E820DA55C3C}">
      <dgm:prSet/>
      <dgm:spPr/>
      <dgm:t>
        <a:bodyPr/>
        <a:lstStyle/>
        <a:p>
          <a:endParaRPr lang="en-US"/>
        </a:p>
      </dgm:t>
    </dgm:pt>
    <dgm:pt modelId="{D8AFEBE2-AC50-4D9A-BD4A-83C45756715C}">
      <dgm:prSet/>
      <dgm:spPr/>
      <dgm:t>
        <a:bodyPr/>
        <a:lstStyle/>
        <a:p>
          <a:r>
            <a:rPr lang="en-SG" b="0" i="0" dirty="0"/>
            <a:t>Checking for missing data</a:t>
          </a:r>
          <a:endParaRPr lang="en-US" dirty="0"/>
        </a:p>
      </dgm:t>
    </dgm:pt>
    <dgm:pt modelId="{ADEF7096-EFB4-4787-8EF0-63A233037347}" type="parTrans" cxnId="{7A49BB44-CB69-4142-9DDA-590C42761D78}">
      <dgm:prSet/>
      <dgm:spPr/>
      <dgm:t>
        <a:bodyPr/>
        <a:lstStyle/>
        <a:p>
          <a:endParaRPr lang="en-US"/>
        </a:p>
      </dgm:t>
    </dgm:pt>
    <dgm:pt modelId="{FB9180D9-78D1-4123-8F20-76210130332C}" type="sibTrans" cxnId="{7A49BB44-CB69-4142-9DDA-590C42761D78}">
      <dgm:prSet/>
      <dgm:spPr/>
      <dgm:t>
        <a:bodyPr/>
        <a:lstStyle/>
        <a:p>
          <a:endParaRPr lang="en-US"/>
        </a:p>
      </dgm:t>
    </dgm:pt>
    <dgm:pt modelId="{AB95FB5D-5232-4795-B065-869CE856D403}">
      <dgm:prSet/>
      <dgm:spPr/>
      <dgm:t>
        <a:bodyPr/>
        <a:lstStyle/>
        <a:p>
          <a:r>
            <a:rPr lang="en-SG" b="0" i="0" dirty="0"/>
            <a:t>Checking for duplicate data</a:t>
          </a:r>
          <a:endParaRPr lang="en-US" dirty="0"/>
        </a:p>
      </dgm:t>
    </dgm:pt>
    <dgm:pt modelId="{FF4B8777-6B13-4B5B-9EA4-2B1E2BB52FFF}" type="parTrans" cxnId="{70403146-1982-4401-8312-0F13ADB1334E}">
      <dgm:prSet/>
      <dgm:spPr/>
      <dgm:t>
        <a:bodyPr/>
        <a:lstStyle/>
        <a:p>
          <a:endParaRPr lang="en-US"/>
        </a:p>
      </dgm:t>
    </dgm:pt>
    <dgm:pt modelId="{A5A533B8-A53C-43C9-BB08-9EFE99513DF7}" type="sibTrans" cxnId="{70403146-1982-4401-8312-0F13ADB1334E}">
      <dgm:prSet/>
      <dgm:spPr/>
      <dgm:t>
        <a:bodyPr/>
        <a:lstStyle/>
        <a:p>
          <a:endParaRPr lang="en-US"/>
        </a:p>
      </dgm:t>
    </dgm:pt>
    <dgm:pt modelId="{115BC336-9A4B-418F-A1BF-10C731E626E9}">
      <dgm:prSet/>
      <dgm:spPr/>
      <dgm:t>
        <a:bodyPr/>
        <a:lstStyle/>
        <a:p>
          <a:r>
            <a:rPr lang="en-SG" b="0" i="0" dirty="0"/>
            <a:t>engineering features</a:t>
          </a:r>
          <a:endParaRPr lang="en-US" dirty="0"/>
        </a:p>
      </dgm:t>
    </dgm:pt>
    <dgm:pt modelId="{7CD8380B-45D0-4C6B-A11F-EABB466F32C9}" type="parTrans" cxnId="{0B8D705B-72D6-4216-A81B-B8EE8F216F46}">
      <dgm:prSet/>
      <dgm:spPr/>
      <dgm:t>
        <a:bodyPr/>
        <a:lstStyle/>
        <a:p>
          <a:endParaRPr lang="en-US"/>
        </a:p>
      </dgm:t>
    </dgm:pt>
    <dgm:pt modelId="{C0F3A991-B13E-48D1-8BDA-5A83CAA772EC}" type="sibTrans" cxnId="{0B8D705B-72D6-4216-A81B-B8EE8F216F46}">
      <dgm:prSet/>
      <dgm:spPr/>
      <dgm:t>
        <a:bodyPr/>
        <a:lstStyle/>
        <a:p>
          <a:endParaRPr lang="en-US"/>
        </a:p>
      </dgm:t>
    </dgm:pt>
    <dgm:pt modelId="{23C31089-AA75-48FB-96CF-4622C89CD427}">
      <dgm:prSet/>
      <dgm:spPr/>
      <dgm:t>
        <a:bodyPr/>
        <a:lstStyle/>
        <a:p>
          <a:r>
            <a:rPr lang="en-SG" b="0" i="0" dirty="0"/>
            <a:t>file encodings</a:t>
          </a:r>
          <a:endParaRPr lang="en-US" dirty="0"/>
        </a:p>
      </dgm:t>
    </dgm:pt>
    <dgm:pt modelId="{0F35D979-E20E-42CE-9ECC-2310B56C45A0}" type="parTrans" cxnId="{339A1C46-A85B-49BB-9A5A-E09F25ECB9D6}">
      <dgm:prSet/>
      <dgm:spPr/>
      <dgm:t>
        <a:bodyPr/>
        <a:lstStyle/>
        <a:p>
          <a:endParaRPr lang="en-US"/>
        </a:p>
      </dgm:t>
    </dgm:pt>
    <dgm:pt modelId="{1DF172FE-3FF3-4C4D-A0C6-AF7A5D61F74A}" type="sibTrans" cxnId="{339A1C46-A85B-49BB-9A5A-E09F25ECB9D6}">
      <dgm:prSet/>
      <dgm:spPr/>
      <dgm:t>
        <a:bodyPr/>
        <a:lstStyle/>
        <a:p>
          <a:endParaRPr lang="en-US"/>
        </a:p>
      </dgm:t>
    </dgm:pt>
    <dgm:pt modelId="{CEEDF5C8-ECA1-4B7F-BEB8-42FDB8C5D365}">
      <dgm:prSet/>
      <dgm:spPr/>
      <dgm:t>
        <a:bodyPr/>
        <a:lstStyle/>
        <a:p>
          <a:r>
            <a:rPr lang="en-US" b="1" i="0" dirty="0"/>
            <a:t>Load</a:t>
          </a:r>
          <a:endParaRPr lang="en-US" b="1" dirty="0"/>
        </a:p>
      </dgm:t>
    </dgm:pt>
    <dgm:pt modelId="{E23F5769-A076-4B20-8DB0-919E38857ECE}" type="parTrans" cxnId="{50A4A97D-7D97-473D-BE22-169BB6FB2AC5}">
      <dgm:prSet/>
      <dgm:spPr/>
      <dgm:t>
        <a:bodyPr/>
        <a:lstStyle/>
        <a:p>
          <a:endParaRPr lang="en-US"/>
        </a:p>
      </dgm:t>
    </dgm:pt>
    <dgm:pt modelId="{7D1907B3-9F48-47A0-96D7-4DE7B7F6AB28}" type="sibTrans" cxnId="{50A4A97D-7D97-473D-BE22-169BB6FB2AC5}">
      <dgm:prSet/>
      <dgm:spPr/>
      <dgm:t>
        <a:bodyPr/>
        <a:lstStyle/>
        <a:p>
          <a:endParaRPr lang="en-US"/>
        </a:p>
      </dgm:t>
    </dgm:pt>
    <dgm:pt modelId="{D2069865-5D97-4465-B428-ADA8EDB84B04}">
      <dgm:prSet/>
      <dgm:spPr/>
      <dgm:t>
        <a:bodyPr/>
        <a:lstStyle/>
        <a:p>
          <a:r>
            <a:rPr lang="en-US" b="0" i="0"/>
            <a:t>send the transformed data to a database</a:t>
          </a:r>
          <a:endParaRPr lang="en-US"/>
        </a:p>
      </dgm:t>
    </dgm:pt>
    <dgm:pt modelId="{75957317-C3FD-4DBF-B83C-E9E68CD9DBB9}" type="parTrans" cxnId="{AF83A118-8F34-4D48-A2D0-C41C6586C705}">
      <dgm:prSet/>
      <dgm:spPr/>
      <dgm:t>
        <a:bodyPr/>
        <a:lstStyle/>
        <a:p>
          <a:endParaRPr lang="en-US"/>
        </a:p>
      </dgm:t>
    </dgm:pt>
    <dgm:pt modelId="{A5953A6A-7A35-4D1C-846C-4665BBDFE4B7}" type="sibTrans" cxnId="{AF83A118-8F34-4D48-A2D0-C41C6586C705}">
      <dgm:prSet/>
      <dgm:spPr/>
      <dgm:t>
        <a:bodyPr/>
        <a:lstStyle/>
        <a:p>
          <a:endParaRPr lang="en-US"/>
        </a:p>
      </dgm:t>
    </dgm:pt>
    <dgm:pt modelId="{30EECD9F-4060-4CF8-91D6-E2BC9079721A}">
      <dgm:prSet/>
      <dgm:spPr/>
      <dgm:t>
        <a:bodyPr/>
        <a:lstStyle/>
        <a:p>
          <a:r>
            <a:rPr lang="en-US"/>
            <a:t>D</a:t>
          </a:r>
          <a:r>
            <a:rPr lang="en-US" b="0" i="0"/>
            <a:t>atabase has been created using MySql</a:t>
          </a:r>
          <a:r>
            <a:rPr lang="en-US"/>
            <a:t> Workbench.</a:t>
          </a:r>
        </a:p>
      </dgm:t>
    </dgm:pt>
    <dgm:pt modelId="{2BF24F1A-8FCF-4B91-AB6A-3FC1B484FCF9}" type="parTrans" cxnId="{60C99E55-257C-40D0-9B54-D8D24AA39179}">
      <dgm:prSet/>
      <dgm:spPr/>
      <dgm:t>
        <a:bodyPr/>
        <a:lstStyle/>
        <a:p>
          <a:endParaRPr lang="en-US"/>
        </a:p>
      </dgm:t>
    </dgm:pt>
    <dgm:pt modelId="{CE8A3F35-728A-47C0-A85C-C18E4070569C}" type="sibTrans" cxnId="{60C99E55-257C-40D0-9B54-D8D24AA39179}">
      <dgm:prSet/>
      <dgm:spPr/>
      <dgm:t>
        <a:bodyPr/>
        <a:lstStyle/>
        <a:p>
          <a:endParaRPr lang="en-US"/>
        </a:p>
      </dgm:t>
    </dgm:pt>
    <dgm:pt modelId="{D300DF9D-E0A9-4EA8-BD9C-799783A50E7F}">
      <dgm:prSet/>
      <dgm:spPr/>
      <dgm:t>
        <a:bodyPr/>
        <a:lstStyle/>
        <a:p>
          <a:r>
            <a:rPr lang="en-US"/>
            <a:t>All the necessary tables are created with </a:t>
          </a:r>
          <a:r>
            <a:rPr lang="en-SG" b="0" i="0" baseline="0"/>
            <a:t>constraints. </a:t>
          </a:r>
          <a:endParaRPr lang="en-US"/>
        </a:p>
      </dgm:t>
    </dgm:pt>
    <dgm:pt modelId="{10AB91BB-9577-48F6-A20A-B2861145C1BB}" type="parTrans" cxnId="{FA08AE7E-C80A-41E9-BEFF-0A601FE1C1AF}">
      <dgm:prSet/>
      <dgm:spPr/>
      <dgm:t>
        <a:bodyPr/>
        <a:lstStyle/>
        <a:p>
          <a:endParaRPr lang="en-US"/>
        </a:p>
      </dgm:t>
    </dgm:pt>
    <dgm:pt modelId="{0BB1D68E-D82D-4018-BA8B-B55F63DB8DAA}" type="sibTrans" cxnId="{FA08AE7E-C80A-41E9-BEFF-0A601FE1C1AF}">
      <dgm:prSet/>
      <dgm:spPr/>
      <dgm:t>
        <a:bodyPr/>
        <a:lstStyle/>
        <a:p>
          <a:endParaRPr lang="en-US"/>
        </a:p>
      </dgm:t>
    </dgm:pt>
    <dgm:pt modelId="{D8109D66-5F18-49C2-BC3B-85FAA4F59007}">
      <dgm:prSet/>
      <dgm:spPr/>
      <dgm:t>
        <a:bodyPr/>
        <a:lstStyle/>
        <a:p>
          <a:r>
            <a:rPr lang="en-US" dirty="0"/>
            <a:t>Primary Keys</a:t>
          </a:r>
        </a:p>
      </dgm:t>
    </dgm:pt>
    <dgm:pt modelId="{43699AFC-2E85-4531-9EE7-808F85401ACD}" type="sibTrans" cxnId="{199F0CD4-9519-4EB2-A853-03C8B4F9B4B9}">
      <dgm:prSet/>
      <dgm:spPr/>
      <dgm:t>
        <a:bodyPr/>
        <a:lstStyle/>
        <a:p>
          <a:endParaRPr lang="en-US"/>
        </a:p>
      </dgm:t>
    </dgm:pt>
    <dgm:pt modelId="{39B39F4A-3798-4633-A9F9-7CCE2204E500}" type="parTrans" cxnId="{199F0CD4-9519-4EB2-A853-03C8B4F9B4B9}">
      <dgm:prSet/>
      <dgm:spPr/>
      <dgm:t>
        <a:bodyPr/>
        <a:lstStyle/>
        <a:p>
          <a:endParaRPr lang="en-US"/>
        </a:p>
      </dgm:t>
    </dgm:pt>
    <dgm:pt modelId="{4C5473B1-0682-4DB9-BCAB-C561357B9892}" type="pres">
      <dgm:prSet presAssocID="{CB77F11B-8100-405E-B4F8-68F9723C94FA}" presName="diagram" presStyleCnt="0">
        <dgm:presLayoutVars>
          <dgm:dir/>
          <dgm:resizeHandles val="exact"/>
        </dgm:presLayoutVars>
      </dgm:prSet>
      <dgm:spPr/>
    </dgm:pt>
    <dgm:pt modelId="{F4A7B5A5-F131-4482-BA47-3F2FDCA3973B}" type="pres">
      <dgm:prSet presAssocID="{4CA73630-A92D-4796-A4E3-514BDB27058D}" presName="node" presStyleLbl="node1" presStyleIdx="0" presStyleCnt="17">
        <dgm:presLayoutVars>
          <dgm:bulletEnabled val="1"/>
        </dgm:presLayoutVars>
      </dgm:prSet>
      <dgm:spPr/>
    </dgm:pt>
    <dgm:pt modelId="{F47FD42D-7DA9-4B88-A66A-B875493C6E91}" type="pres">
      <dgm:prSet presAssocID="{2CB431D0-AE21-4A9D-9340-60E210AD7EFE}" presName="sibTrans" presStyleLbl="sibTrans2D1" presStyleIdx="0" presStyleCnt="16"/>
      <dgm:spPr/>
    </dgm:pt>
    <dgm:pt modelId="{7C242433-0234-4CC2-9613-4BD11F49E563}" type="pres">
      <dgm:prSet presAssocID="{2CB431D0-AE21-4A9D-9340-60E210AD7EFE}" presName="connectorText" presStyleLbl="sibTrans2D1" presStyleIdx="0" presStyleCnt="16"/>
      <dgm:spPr/>
    </dgm:pt>
    <dgm:pt modelId="{506128A1-274C-48C1-8685-5F82940BB8A1}" type="pres">
      <dgm:prSet presAssocID="{9EF8FB5F-DDA9-4C27-9F9D-651011FDD381}" presName="node" presStyleLbl="node1" presStyleIdx="1" presStyleCnt="17" custLinFactX="5733" custLinFactNeighborX="100000" custLinFactNeighborY="4904">
        <dgm:presLayoutVars>
          <dgm:bulletEnabled val="1"/>
        </dgm:presLayoutVars>
      </dgm:prSet>
      <dgm:spPr/>
    </dgm:pt>
    <dgm:pt modelId="{45725872-9967-4154-95DB-8530E0669513}" type="pres">
      <dgm:prSet presAssocID="{C31282C3-73BA-4C37-9C45-614D698B6C70}" presName="sibTrans" presStyleLbl="sibTrans2D1" presStyleIdx="1" presStyleCnt="16"/>
      <dgm:spPr/>
    </dgm:pt>
    <dgm:pt modelId="{4B08A84E-90E9-4948-9EFB-71973B553B61}" type="pres">
      <dgm:prSet presAssocID="{C31282C3-73BA-4C37-9C45-614D698B6C70}" presName="connectorText" presStyleLbl="sibTrans2D1" presStyleIdx="1" presStyleCnt="16"/>
      <dgm:spPr/>
    </dgm:pt>
    <dgm:pt modelId="{E2B481B5-A8CE-4EA9-B05F-3E36F894D4DC}" type="pres">
      <dgm:prSet presAssocID="{D4C8F952-41AC-48CF-82B4-24AC6878905A}" presName="node" presStyleLbl="node1" presStyleIdx="2" presStyleCnt="17" custLinFactX="100000" custLinFactNeighborX="138568" custLinFactNeighborY="4021">
        <dgm:presLayoutVars>
          <dgm:bulletEnabled val="1"/>
        </dgm:presLayoutVars>
      </dgm:prSet>
      <dgm:spPr/>
    </dgm:pt>
    <dgm:pt modelId="{6F893F58-4240-4F5E-B885-87096D2131DF}" type="pres">
      <dgm:prSet presAssocID="{DDF9D55C-47CA-4DFC-9C85-5E9611AF6A28}" presName="sibTrans" presStyleLbl="sibTrans2D1" presStyleIdx="2" presStyleCnt="16" custAng="664158"/>
      <dgm:spPr/>
    </dgm:pt>
    <dgm:pt modelId="{311D9904-700B-49DD-87F9-DD3AEAFAFA11}" type="pres">
      <dgm:prSet presAssocID="{DDF9D55C-47CA-4DFC-9C85-5E9611AF6A28}" presName="connectorText" presStyleLbl="sibTrans2D1" presStyleIdx="2" presStyleCnt="16"/>
      <dgm:spPr/>
    </dgm:pt>
    <dgm:pt modelId="{52FF3800-E350-4A11-BB58-5CAEB60AD3C3}" type="pres">
      <dgm:prSet presAssocID="{C3E52E3D-C02F-4583-A472-A5FDFDFEB069}" presName="node" presStyleLbl="node1" presStyleIdx="3" presStyleCnt="17" custLinFactX="-200000" custLinFactY="73093" custLinFactNeighborX="-219963" custLinFactNeighborY="100000">
        <dgm:presLayoutVars>
          <dgm:bulletEnabled val="1"/>
        </dgm:presLayoutVars>
      </dgm:prSet>
      <dgm:spPr/>
    </dgm:pt>
    <dgm:pt modelId="{18205443-E576-40F1-A2C8-388CF2C28596}" type="pres">
      <dgm:prSet presAssocID="{6B7CC6A4-879E-4481-9065-26A5B47DDD9C}" presName="sibTrans" presStyleLbl="sibTrans2D1" presStyleIdx="3" presStyleCnt="16"/>
      <dgm:spPr/>
    </dgm:pt>
    <dgm:pt modelId="{E12A0CD4-C54A-45CA-83BA-94442BB49A9D}" type="pres">
      <dgm:prSet presAssocID="{6B7CC6A4-879E-4481-9065-26A5B47DDD9C}" presName="connectorText" presStyleLbl="sibTrans2D1" presStyleIdx="3" presStyleCnt="16"/>
      <dgm:spPr/>
    </dgm:pt>
    <dgm:pt modelId="{B6F3BF51-B926-47AC-B5CE-6DF56B7141AD}" type="pres">
      <dgm:prSet presAssocID="{C7224A6B-3FF9-4723-B975-64A7F870C183}" presName="node" presStyleLbl="node1" presStyleIdx="4" presStyleCnt="17" custLinFactX="-200000" custLinFactY="73093" custLinFactNeighborX="-236004" custLinFactNeighborY="100000">
        <dgm:presLayoutVars>
          <dgm:bulletEnabled val="1"/>
        </dgm:presLayoutVars>
      </dgm:prSet>
      <dgm:spPr/>
    </dgm:pt>
    <dgm:pt modelId="{292CE84C-3F43-4C0E-AD52-CDF34ECDCA1A}" type="pres">
      <dgm:prSet presAssocID="{C59EF8CE-BA0A-4FCC-8FA3-EF3D360A02D2}" presName="sibTrans" presStyleLbl="sibTrans2D1" presStyleIdx="4" presStyleCnt="16"/>
      <dgm:spPr/>
    </dgm:pt>
    <dgm:pt modelId="{5E3A07E0-8698-462F-85C7-438EA13C613E}" type="pres">
      <dgm:prSet presAssocID="{C59EF8CE-BA0A-4FCC-8FA3-EF3D360A02D2}" presName="connectorText" presStyleLbl="sibTrans2D1" presStyleIdx="4" presStyleCnt="16"/>
      <dgm:spPr/>
    </dgm:pt>
    <dgm:pt modelId="{BDEC67F7-40D5-49D0-800F-97E2957CCD12}" type="pres">
      <dgm:prSet presAssocID="{23D9B37D-95EE-4B8D-85D8-8434556095D6}" presName="node" presStyleLbl="node1" presStyleIdx="5" presStyleCnt="17" custLinFactX="-100000" custLinFactNeighborX="-199445" custLinFactNeighborY="6427">
        <dgm:presLayoutVars>
          <dgm:bulletEnabled val="1"/>
        </dgm:presLayoutVars>
      </dgm:prSet>
      <dgm:spPr/>
    </dgm:pt>
    <dgm:pt modelId="{D3D55529-8745-4E6B-B89C-5C7DFC4BB5E1}" type="pres">
      <dgm:prSet presAssocID="{360B80A2-1563-461B-8441-1B55CB9F562C}" presName="sibTrans" presStyleLbl="sibTrans2D1" presStyleIdx="5" presStyleCnt="16"/>
      <dgm:spPr/>
    </dgm:pt>
    <dgm:pt modelId="{03D2F264-E3BD-4E49-B17A-DC4C7A279B34}" type="pres">
      <dgm:prSet presAssocID="{360B80A2-1563-461B-8441-1B55CB9F562C}" presName="connectorText" presStyleLbl="sibTrans2D1" presStyleIdx="5" presStyleCnt="16"/>
      <dgm:spPr/>
    </dgm:pt>
    <dgm:pt modelId="{91524F29-DE54-49D2-8AF1-21687B79315B}" type="pres">
      <dgm:prSet presAssocID="{9185CB82-7995-4015-8DA9-808AE1FE3274}" presName="node" presStyleLbl="node1" presStyleIdx="6" presStyleCnt="17" custLinFactNeighborX="-21801" custLinFactNeighborY="6427">
        <dgm:presLayoutVars>
          <dgm:bulletEnabled val="1"/>
        </dgm:presLayoutVars>
      </dgm:prSet>
      <dgm:spPr/>
    </dgm:pt>
    <dgm:pt modelId="{00A96147-F92C-4E53-8B32-7DB198817502}" type="pres">
      <dgm:prSet presAssocID="{AD6CBC17-1DE4-429B-9BEF-3E6C93831C12}" presName="sibTrans" presStyleLbl="sibTrans2D1" presStyleIdx="6" presStyleCnt="16"/>
      <dgm:spPr/>
    </dgm:pt>
    <dgm:pt modelId="{0CE92AA9-AA0E-4CA4-98C6-390322C952D4}" type="pres">
      <dgm:prSet presAssocID="{AD6CBC17-1DE4-429B-9BEF-3E6C93831C12}" presName="connectorText" presStyleLbl="sibTrans2D1" presStyleIdx="6" presStyleCnt="16"/>
      <dgm:spPr/>
    </dgm:pt>
    <dgm:pt modelId="{42BEA5F9-BB49-4FF0-93F7-6B228E8ED5EB}" type="pres">
      <dgm:prSet presAssocID="{D8109D66-5F18-49C2-BC3B-85FAA4F59007}" presName="node" presStyleLbl="node1" presStyleIdx="7" presStyleCnt="17" custLinFactX="100000" custLinFactNeighborX="169829" custLinFactNeighborY="6427">
        <dgm:presLayoutVars>
          <dgm:bulletEnabled val="1"/>
        </dgm:presLayoutVars>
      </dgm:prSet>
      <dgm:spPr/>
    </dgm:pt>
    <dgm:pt modelId="{FFAC821B-119D-4646-8D8D-4D085743BDFF}" type="pres">
      <dgm:prSet presAssocID="{43699AFC-2E85-4531-9EE7-808F85401ACD}" presName="sibTrans" presStyleLbl="sibTrans2D1" presStyleIdx="7" presStyleCnt="16"/>
      <dgm:spPr/>
    </dgm:pt>
    <dgm:pt modelId="{1E0C7485-54D3-44EC-8D43-F3E57E1BF342}" type="pres">
      <dgm:prSet presAssocID="{43699AFC-2E85-4531-9EE7-808F85401ACD}" presName="connectorText" presStyleLbl="sibTrans2D1" presStyleIdx="7" presStyleCnt="16"/>
      <dgm:spPr/>
    </dgm:pt>
    <dgm:pt modelId="{661B7A43-28E3-4887-901D-A4CC11F9EECB}" type="pres">
      <dgm:prSet presAssocID="{8A5024C9-68A7-4BF2-92BA-6ACEE34C8235}" presName="node" presStyleLbl="node1" presStyleIdx="8" presStyleCnt="17" custLinFactX="200000" custLinFactY="65216" custLinFactNeighborX="206801" custLinFactNeighborY="100000">
        <dgm:presLayoutVars>
          <dgm:bulletEnabled val="1"/>
        </dgm:presLayoutVars>
      </dgm:prSet>
      <dgm:spPr/>
    </dgm:pt>
    <dgm:pt modelId="{553B967A-4977-49EC-8555-C9F75143D15D}" type="pres">
      <dgm:prSet presAssocID="{DC25F1EF-133F-417C-9550-7C5DDE1FD8D9}" presName="sibTrans" presStyleLbl="sibTrans2D1" presStyleIdx="8" presStyleCnt="16"/>
      <dgm:spPr/>
    </dgm:pt>
    <dgm:pt modelId="{EA3422B7-9416-4484-8976-FD3E0CD80239}" type="pres">
      <dgm:prSet presAssocID="{DC25F1EF-133F-417C-9550-7C5DDE1FD8D9}" presName="connectorText" presStyleLbl="sibTrans2D1" presStyleIdx="8" presStyleCnt="16"/>
      <dgm:spPr/>
    </dgm:pt>
    <dgm:pt modelId="{4B2DD2F4-F7E3-49C9-AA43-85F01791FBB5}" type="pres">
      <dgm:prSet presAssocID="{D8AFEBE2-AC50-4D9A-BD4A-83C45756715C}" presName="node" presStyleLbl="node1" presStyleIdx="9" presStyleCnt="17" custLinFactX="200000" custLinFactY="67272" custLinFactNeighborX="213381" custLinFactNeighborY="100000">
        <dgm:presLayoutVars>
          <dgm:bulletEnabled val="1"/>
        </dgm:presLayoutVars>
      </dgm:prSet>
      <dgm:spPr/>
    </dgm:pt>
    <dgm:pt modelId="{8B5A863A-6356-4257-B2C4-0BCEF705D94A}" type="pres">
      <dgm:prSet presAssocID="{FB9180D9-78D1-4123-8F20-76210130332C}" presName="sibTrans" presStyleLbl="sibTrans2D1" presStyleIdx="9" presStyleCnt="16"/>
      <dgm:spPr/>
    </dgm:pt>
    <dgm:pt modelId="{FFB445F1-0EC7-4E0D-B107-84FE9113FEFA}" type="pres">
      <dgm:prSet presAssocID="{FB9180D9-78D1-4123-8F20-76210130332C}" presName="connectorText" presStyleLbl="sibTrans2D1" presStyleIdx="9" presStyleCnt="16"/>
      <dgm:spPr/>
    </dgm:pt>
    <dgm:pt modelId="{995600CD-CA86-48A0-A2A0-309196977CA4}" type="pres">
      <dgm:prSet presAssocID="{AB95FB5D-5232-4795-B065-869CE856D403}" presName="node" presStyleLbl="node1" presStyleIdx="10" presStyleCnt="17" custLinFactX="100000" custLinFactNeighborX="184637" custLinFactNeighborY="-2742">
        <dgm:presLayoutVars>
          <dgm:bulletEnabled val="1"/>
        </dgm:presLayoutVars>
      </dgm:prSet>
      <dgm:spPr/>
    </dgm:pt>
    <dgm:pt modelId="{45773192-1917-40C0-B767-3815AC5EC119}" type="pres">
      <dgm:prSet presAssocID="{A5A533B8-A53C-43C9-BB08-9EFE99513DF7}" presName="sibTrans" presStyleLbl="sibTrans2D1" presStyleIdx="10" presStyleCnt="16"/>
      <dgm:spPr/>
    </dgm:pt>
    <dgm:pt modelId="{E6763243-65A2-4C8D-B1C8-538A81734858}" type="pres">
      <dgm:prSet presAssocID="{A5A533B8-A53C-43C9-BB08-9EFE99513DF7}" presName="connectorText" presStyleLbl="sibTrans2D1" presStyleIdx="10" presStyleCnt="16"/>
      <dgm:spPr/>
    </dgm:pt>
    <dgm:pt modelId="{A7BACE05-5C12-4B34-A0B5-7E1EB65E8718}" type="pres">
      <dgm:prSet presAssocID="{115BC336-9A4B-418F-A1BF-10C731E626E9}" presName="node" presStyleLbl="node1" presStyleIdx="11" presStyleCnt="17" custLinFactNeighborX="18509" custLinFactNeighborY="-4113">
        <dgm:presLayoutVars>
          <dgm:bulletEnabled val="1"/>
        </dgm:presLayoutVars>
      </dgm:prSet>
      <dgm:spPr/>
    </dgm:pt>
    <dgm:pt modelId="{7C124440-406D-4901-B936-0314AC2DA5B7}" type="pres">
      <dgm:prSet presAssocID="{C0F3A991-B13E-48D1-8BDA-5A83CAA772EC}" presName="sibTrans" presStyleLbl="sibTrans2D1" presStyleIdx="11" presStyleCnt="16"/>
      <dgm:spPr/>
    </dgm:pt>
    <dgm:pt modelId="{1899FFF2-4883-4281-A251-5C10B6D1347A}" type="pres">
      <dgm:prSet presAssocID="{C0F3A991-B13E-48D1-8BDA-5A83CAA772EC}" presName="connectorText" presStyleLbl="sibTrans2D1" presStyleIdx="11" presStyleCnt="16"/>
      <dgm:spPr/>
    </dgm:pt>
    <dgm:pt modelId="{A0AC0CD8-8A08-4E2F-8FA5-6C0F42281E70}" type="pres">
      <dgm:prSet presAssocID="{23C31089-AA75-48FB-96CF-4622C89CD427}" presName="node" presStyleLbl="node1" presStyleIdx="12" presStyleCnt="17" custLinFactX="-100000" custLinFactNeighborX="-163063" custLinFactNeighborY="-3428">
        <dgm:presLayoutVars>
          <dgm:bulletEnabled val="1"/>
        </dgm:presLayoutVars>
      </dgm:prSet>
      <dgm:spPr/>
    </dgm:pt>
    <dgm:pt modelId="{63300997-F807-4DE2-9C59-9881BAD648A1}" type="pres">
      <dgm:prSet presAssocID="{1DF172FE-3FF3-4C4D-A0C6-AF7A5D61F74A}" presName="sibTrans" presStyleLbl="sibTrans2D1" presStyleIdx="12" presStyleCnt="16"/>
      <dgm:spPr/>
    </dgm:pt>
    <dgm:pt modelId="{BAA17326-1A43-436B-8D22-3B7A21BA27F8}" type="pres">
      <dgm:prSet presAssocID="{1DF172FE-3FF3-4C4D-A0C6-AF7A5D61F74A}" presName="connectorText" presStyleLbl="sibTrans2D1" presStyleIdx="12" presStyleCnt="16"/>
      <dgm:spPr/>
    </dgm:pt>
    <dgm:pt modelId="{DADECF74-D40D-4B40-BA01-EE1E0C398516}" type="pres">
      <dgm:prSet presAssocID="{CEEDF5C8-ECA1-4B7F-BEB8-42FDB8C5D365}" presName="node" presStyleLbl="node1" presStyleIdx="13" presStyleCnt="17" custLinFactX="-200000" custLinFactY="54677" custLinFactNeighborX="-205155" custLinFactNeighborY="100000">
        <dgm:presLayoutVars>
          <dgm:bulletEnabled val="1"/>
        </dgm:presLayoutVars>
      </dgm:prSet>
      <dgm:spPr/>
    </dgm:pt>
    <dgm:pt modelId="{9FF9AA1A-95EB-4D13-9159-36015047466B}" type="pres">
      <dgm:prSet presAssocID="{7D1907B3-9F48-47A0-96D7-4DE7B7F6AB28}" presName="sibTrans" presStyleLbl="sibTrans2D1" presStyleIdx="13" presStyleCnt="16"/>
      <dgm:spPr/>
    </dgm:pt>
    <dgm:pt modelId="{83B72399-4DD4-43BB-9469-ED187A03EFA8}" type="pres">
      <dgm:prSet presAssocID="{7D1907B3-9F48-47A0-96D7-4DE7B7F6AB28}" presName="connectorText" presStyleLbl="sibTrans2D1" presStyleIdx="13" presStyleCnt="16"/>
      <dgm:spPr/>
    </dgm:pt>
    <dgm:pt modelId="{BC6CB211-1708-4218-90B8-E7841C9335A7}" type="pres">
      <dgm:prSet presAssocID="{D2069865-5D97-4465-B428-ADA8EDB84B04}" presName="node" presStyleLbl="node1" presStyleIdx="14" presStyleCnt="17" custLinFactX="-200000" custLinFactY="54677" custLinFactNeighborX="-207623" custLinFactNeighborY="100000">
        <dgm:presLayoutVars>
          <dgm:bulletEnabled val="1"/>
        </dgm:presLayoutVars>
      </dgm:prSet>
      <dgm:spPr/>
    </dgm:pt>
    <dgm:pt modelId="{8A35C085-3A31-4F2F-A0C1-16B3BB41E115}" type="pres">
      <dgm:prSet presAssocID="{A5953A6A-7A35-4D1C-846C-4665BBDFE4B7}" presName="sibTrans" presStyleLbl="sibTrans2D1" presStyleIdx="14" presStyleCnt="16"/>
      <dgm:spPr/>
    </dgm:pt>
    <dgm:pt modelId="{E5F7F1B8-B3ED-4A52-BE21-4A23277D414D}" type="pres">
      <dgm:prSet presAssocID="{A5953A6A-7A35-4D1C-846C-4665BBDFE4B7}" presName="connectorText" presStyleLbl="sibTrans2D1" presStyleIdx="14" presStyleCnt="16"/>
      <dgm:spPr/>
    </dgm:pt>
    <dgm:pt modelId="{8E0791C2-9EF2-4908-A8C8-A83837295E11}" type="pres">
      <dgm:prSet presAssocID="{30EECD9F-4060-4CF8-91D6-E2BC9079721A}" presName="node" presStyleLbl="node1" presStyleIdx="15" presStyleCnt="17" custLinFactX="-100000" custLinFactNeighborX="-177233" custLinFactNeighborY="-11989">
        <dgm:presLayoutVars>
          <dgm:bulletEnabled val="1"/>
        </dgm:presLayoutVars>
      </dgm:prSet>
      <dgm:spPr/>
    </dgm:pt>
    <dgm:pt modelId="{76FC00C1-0F4B-42CA-8FED-20D6BAE963D9}" type="pres">
      <dgm:prSet presAssocID="{CE8A3F35-728A-47C0-A85C-C18E4070569C}" presName="sibTrans" presStyleLbl="sibTrans2D1" presStyleIdx="15" presStyleCnt="16"/>
      <dgm:spPr/>
    </dgm:pt>
    <dgm:pt modelId="{5DCCB5B5-465F-4C56-932E-EFD18106FE5F}" type="pres">
      <dgm:prSet presAssocID="{CE8A3F35-728A-47C0-A85C-C18E4070569C}" presName="connectorText" presStyleLbl="sibTrans2D1" presStyleIdx="15" presStyleCnt="16"/>
      <dgm:spPr/>
    </dgm:pt>
    <dgm:pt modelId="{DF93D1A6-901D-43B7-AEAA-CFB1A7807214}" type="pres">
      <dgm:prSet presAssocID="{D300DF9D-E0A9-4EA8-BD9C-799783A50E7F}" presName="node" presStyleLbl="node1" presStyleIdx="16" presStyleCnt="17" custLinFactNeighborX="-411" custLinFactNeighborY="-11989">
        <dgm:presLayoutVars>
          <dgm:bulletEnabled val="1"/>
        </dgm:presLayoutVars>
      </dgm:prSet>
      <dgm:spPr/>
    </dgm:pt>
  </dgm:ptLst>
  <dgm:cxnLst>
    <dgm:cxn modelId="{856BDD0D-8FBE-457A-992E-05D650BB1D76}" type="presOf" srcId="{C59EF8CE-BA0A-4FCC-8FA3-EF3D360A02D2}" destId="{292CE84C-3F43-4C0E-AD52-CDF34ECDCA1A}" srcOrd="0" destOrd="0" presId="urn:microsoft.com/office/officeart/2005/8/layout/process5"/>
    <dgm:cxn modelId="{0AE8A70E-7CB6-4478-97E2-1A8DB30ED6C4}" type="presOf" srcId="{23D9B37D-95EE-4B8D-85D8-8434556095D6}" destId="{BDEC67F7-40D5-49D0-800F-97E2957CCD12}" srcOrd="0" destOrd="0" presId="urn:microsoft.com/office/officeart/2005/8/layout/process5"/>
    <dgm:cxn modelId="{95875B10-98B0-4580-A170-CEF1989EAB07}" type="presOf" srcId="{DC25F1EF-133F-417C-9550-7C5DDE1FD8D9}" destId="{EA3422B7-9416-4484-8976-FD3E0CD80239}" srcOrd="1" destOrd="0" presId="urn:microsoft.com/office/officeart/2005/8/layout/process5"/>
    <dgm:cxn modelId="{808E4815-BC88-4382-A167-04EBDBA979C9}" type="presOf" srcId="{C59EF8CE-BA0A-4FCC-8FA3-EF3D360A02D2}" destId="{5E3A07E0-8698-462F-85C7-438EA13C613E}" srcOrd="1" destOrd="0" presId="urn:microsoft.com/office/officeart/2005/8/layout/process5"/>
    <dgm:cxn modelId="{193AF017-F897-44C7-ABE6-294A8FF5E728}" type="presOf" srcId="{C0F3A991-B13E-48D1-8BDA-5A83CAA772EC}" destId="{1899FFF2-4883-4281-A251-5C10B6D1347A}" srcOrd="1" destOrd="0" presId="urn:microsoft.com/office/officeart/2005/8/layout/process5"/>
    <dgm:cxn modelId="{AF83A118-8F34-4D48-A2D0-C41C6586C705}" srcId="{CB77F11B-8100-405E-B4F8-68F9723C94FA}" destId="{D2069865-5D97-4465-B428-ADA8EDB84B04}" srcOrd="14" destOrd="0" parTransId="{75957317-C3FD-4DBF-B83C-E9E68CD9DBB9}" sibTransId="{A5953A6A-7A35-4D1C-846C-4665BBDFE4B7}"/>
    <dgm:cxn modelId="{AAE59A23-3863-4927-B23B-9E4B839AB02E}" type="presOf" srcId="{43699AFC-2E85-4531-9EE7-808F85401ACD}" destId="{1E0C7485-54D3-44EC-8D43-F3E57E1BF342}" srcOrd="1" destOrd="0" presId="urn:microsoft.com/office/officeart/2005/8/layout/process5"/>
    <dgm:cxn modelId="{FF75032A-D97E-4520-9DAE-2643168966BE}" type="presOf" srcId="{43699AFC-2E85-4531-9EE7-808F85401ACD}" destId="{FFAC821B-119D-4646-8D8D-4D085743BDFF}" srcOrd="0" destOrd="0" presId="urn:microsoft.com/office/officeart/2005/8/layout/process5"/>
    <dgm:cxn modelId="{1382172D-75B5-4823-858F-3B5DD7CB8EC5}" type="presOf" srcId="{CE8A3F35-728A-47C0-A85C-C18E4070569C}" destId="{5DCCB5B5-465F-4C56-932E-EFD18106FE5F}" srcOrd="1" destOrd="0" presId="urn:microsoft.com/office/officeart/2005/8/layout/process5"/>
    <dgm:cxn modelId="{A83AEE2D-A061-49AF-BBFE-D9C645C6ADE2}" type="presOf" srcId="{8A5024C9-68A7-4BF2-92BA-6ACEE34C8235}" destId="{661B7A43-28E3-4887-901D-A4CC11F9EECB}" srcOrd="0" destOrd="0" presId="urn:microsoft.com/office/officeart/2005/8/layout/process5"/>
    <dgm:cxn modelId="{EFBF0030-D27C-4B4A-B981-0BCF9EC6771A}" type="presOf" srcId="{7D1907B3-9F48-47A0-96D7-4DE7B7F6AB28}" destId="{83B72399-4DD4-43BB-9469-ED187A03EFA8}" srcOrd="1" destOrd="0" presId="urn:microsoft.com/office/officeart/2005/8/layout/process5"/>
    <dgm:cxn modelId="{77017C33-0EB1-4103-98DF-3E820DA55C3C}" srcId="{CB77F11B-8100-405E-B4F8-68F9723C94FA}" destId="{8A5024C9-68A7-4BF2-92BA-6ACEE34C8235}" srcOrd="8" destOrd="0" parTransId="{1F48E75C-11D6-4BAF-B1FA-C29F3861C9E6}" sibTransId="{DC25F1EF-133F-417C-9550-7C5DDE1FD8D9}"/>
    <dgm:cxn modelId="{2D785534-0CDF-4916-ACEE-0127C922962C}" type="presOf" srcId="{9EF8FB5F-DDA9-4C27-9F9D-651011FDD381}" destId="{506128A1-274C-48C1-8685-5F82940BB8A1}" srcOrd="0" destOrd="0" presId="urn:microsoft.com/office/officeart/2005/8/layout/process5"/>
    <dgm:cxn modelId="{6ED99236-78AD-4A85-98DC-23B70B801FD6}" type="presOf" srcId="{CE8A3F35-728A-47C0-A85C-C18E4070569C}" destId="{76FC00C1-0F4B-42CA-8FED-20D6BAE963D9}" srcOrd="0" destOrd="0" presId="urn:microsoft.com/office/officeart/2005/8/layout/process5"/>
    <dgm:cxn modelId="{D4C72637-B31C-49C8-825F-923C3DBEFFB5}" type="presOf" srcId="{AB95FB5D-5232-4795-B065-869CE856D403}" destId="{995600CD-CA86-48A0-A2A0-309196977CA4}" srcOrd="0" destOrd="0" presId="urn:microsoft.com/office/officeart/2005/8/layout/process5"/>
    <dgm:cxn modelId="{9D564937-9A5A-4AE6-96C1-FCF47526FFAA}" type="presOf" srcId="{A5953A6A-7A35-4D1C-846C-4665BBDFE4B7}" destId="{8A35C085-3A31-4F2F-A0C1-16B3BB41E115}" srcOrd="0" destOrd="0" presId="urn:microsoft.com/office/officeart/2005/8/layout/process5"/>
    <dgm:cxn modelId="{E8266039-B996-4567-831C-03DCE945E61C}" type="presOf" srcId="{DC25F1EF-133F-417C-9550-7C5DDE1FD8D9}" destId="{553B967A-4977-49EC-8555-C9F75143D15D}" srcOrd="0" destOrd="0" presId="urn:microsoft.com/office/officeart/2005/8/layout/process5"/>
    <dgm:cxn modelId="{D26EF53B-7C3C-43EA-8424-D82153821B15}" type="presOf" srcId="{1DF172FE-3FF3-4C4D-A0C6-AF7A5D61F74A}" destId="{63300997-F807-4DE2-9C59-9881BAD648A1}" srcOrd="0" destOrd="0" presId="urn:microsoft.com/office/officeart/2005/8/layout/process5"/>
    <dgm:cxn modelId="{0B8D705B-72D6-4216-A81B-B8EE8F216F46}" srcId="{CB77F11B-8100-405E-B4F8-68F9723C94FA}" destId="{115BC336-9A4B-418F-A1BF-10C731E626E9}" srcOrd="11" destOrd="0" parTransId="{7CD8380B-45D0-4C6B-A11F-EABB466F32C9}" sibTransId="{C0F3A991-B13E-48D1-8BDA-5A83CAA772EC}"/>
    <dgm:cxn modelId="{B46AB65B-8105-47D8-AC9A-5E0237F157C0}" srcId="{CB77F11B-8100-405E-B4F8-68F9723C94FA}" destId="{9185CB82-7995-4015-8DA9-808AE1FE3274}" srcOrd="6" destOrd="0" parTransId="{25CCB6BD-187A-4341-AADB-5B6E47C88EC2}" sibTransId="{AD6CBC17-1DE4-429B-9BEF-3E6C93831C12}"/>
    <dgm:cxn modelId="{18705D5D-1CC2-4750-BBFD-A03CAE92F898}" type="presOf" srcId="{360B80A2-1563-461B-8441-1B55CB9F562C}" destId="{D3D55529-8745-4E6B-B89C-5C7DFC4BB5E1}" srcOrd="0" destOrd="0" presId="urn:microsoft.com/office/officeart/2005/8/layout/process5"/>
    <dgm:cxn modelId="{F40F8960-B16E-4473-8BBF-47B0293A791F}" type="presOf" srcId="{A5A533B8-A53C-43C9-BB08-9EFE99513DF7}" destId="{E6763243-65A2-4C8D-B1C8-538A81734858}" srcOrd="1" destOrd="0" presId="urn:microsoft.com/office/officeart/2005/8/layout/process5"/>
    <dgm:cxn modelId="{29B64343-E88B-4BE9-A4ED-C5CF081172AD}" type="presOf" srcId="{CB77F11B-8100-405E-B4F8-68F9723C94FA}" destId="{4C5473B1-0682-4DB9-BCAB-C561357B9892}" srcOrd="0" destOrd="0" presId="urn:microsoft.com/office/officeart/2005/8/layout/process5"/>
    <dgm:cxn modelId="{4FD5E063-D4AB-4F30-8E05-2FED1CAA24B3}" type="presOf" srcId="{2CB431D0-AE21-4A9D-9340-60E210AD7EFE}" destId="{7C242433-0234-4CC2-9613-4BD11F49E563}" srcOrd="1" destOrd="0" presId="urn:microsoft.com/office/officeart/2005/8/layout/process5"/>
    <dgm:cxn modelId="{7A49BB44-CB69-4142-9DDA-590C42761D78}" srcId="{CB77F11B-8100-405E-B4F8-68F9723C94FA}" destId="{D8AFEBE2-AC50-4D9A-BD4A-83C45756715C}" srcOrd="9" destOrd="0" parTransId="{ADEF7096-EFB4-4787-8EF0-63A233037347}" sibTransId="{FB9180D9-78D1-4123-8F20-76210130332C}"/>
    <dgm:cxn modelId="{339A1C46-A85B-49BB-9A5A-E09F25ECB9D6}" srcId="{CB77F11B-8100-405E-B4F8-68F9723C94FA}" destId="{23C31089-AA75-48FB-96CF-4622C89CD427}" srcOrd="12" destOrd="0" parTransId="{0F35D979-E20E-42CE-9ECC-2310B56C45A0}" sibTransId="{1DF172FE-3FF3-4C4D-A0C6-AF7A5D61F74A}"/>
    <dgm:cxn modelId="{70403146-1982-4401-8312-0F13ADB1334E}" srcId="{CB77F11B-8100-405E-B4F8-68F9723C94FA}" destId="{AB95FB5D-5232-4795-B065-869CE856D403}" srcOrd="10" destOrd="0" parTransId="{FF4B8777-6B13-4B5B-9EA4-2B1E2BB52FFF}" sibTransId="{A5A533B8-A53C-43C9-BB08-9EFE99513DF7}"/>
    <dgm:cxn modelId="{C6306D67-45CE-4E54-BBFF-7461BD174C1E}" type="presOf" srcId="{A5953A6A-7A35-4D1C-846C-4665BBDFE4B7}" destId="{E5F7F1B8-B3ED-4A52-BE21-4A23277D414D}" srcOrd="1" destOrd="0" presId="urn:microsoft.com/office/officeart/2005/8/layout/process5"/>
    <dgm:cxn modelId="{A8ACC26B-465C-49D3-8313-730078BAD609}" type="presOf" srcId="{1DF172FE-3FF3-4C4D-A0C6-AF7A5D61F74A}" destId="{BAA17326-1A43-436B-8D22-3B7A21BA27F8}" srcOrd="1" destOrd="0" presId="urn:microsoft.com/office/officeart/2005/8/layout/process5"/>
    <dgm:cxn modelId="{BB043C6D-E89E-4C17-BC88-1C812B944A65}" type="presOf" srcId="{DDF9D55C-47CA-4DFC-9C85-5E9611AF6A28}" destId="{311D9904-700B-49DD-87F9-DD3AEAFAFA11}" srcOrd="1" destOrd="0" presId="urn:microsoft.com/office/officeart/2005/8/layout/process5"/>
    <dgm:cxn modelId="{B932EC4F-CC00-4956-A172-A0F6D31B307D}" type="presOf" srcId="{A5A533B8-A53C-43C9-BB08-9EFE99513DF7}" destId="{45773192-1917-40C0-B767-3815AC5EC119}" srcOrd="0" destOrd="0" presId="urn:microsoft.com/office/officeart/2005/8/layout/process5"/>
    <dgm:cxn modelId="{493AF270-5B13-4D63-A518-C71DEFA298C6}" type="presOf" srcId="{C7224A6B-3FF9-4723-B975-64A7F870C183}" destId="{B6F3BF51-B926-47AC-B5CE-6DF56B7141AD}" srcOrd="0" destOrd="0" presId="urn:microsoft.com/office/officeart/2005/8/layout/process5"/>
    <dgm:cxn modelId="{E6E94273-819A-45EC-8349-EF8770C6156B}" type="presOf" srcId="{C3E52E3D-C02F-4583-A472-A5FDFDFEB069}" destId="{52FF3800-E350-4A11-BB58-5CAEB60AD3C3}" srcOrd="0" destOrd="0" presId="urn:microsoft.com/office/officeart/2005/8/layout/process5"/>
    <dgm:cxn modelId="{F69D5F54-D220-4607-8F53-2D277AE00108}" type="presOf" srcId="{AD6CBC17-1DE4-429B-9BEF-3E6C93831C12}" destId="{00A96147-F92C-4E53-8B32-7DB198817502}" srcOrd="0" destOrd="0" presId="urn:microsoft.com/office/officeart/2005/8/layout/process5"/>
    <dgm:cxn modelId="{60C99E55-257C-40D0-9B54-D8D24AA39179}" srcId="{CB77F11B-8100-405E-B4F8-68F9723C94FA}" destId="{30EECD9F-4060-4CF8-91D6-E2BC9079721A}" srcOrd="15" destOrd="0" parTransId="{2BF24F1A-8FCF-4B91-AB6A-3FC1B484FCF9}" sibTransId="{CE8A3F35-728A-47C0-A85C-C18E4070569C}"/>
    <dgm:cxn modelId="{50A4A97D-7D97-473D-BE22-169BB6FB2AC5}" srcId="{CB77F11B-8100-405E-B4F8-68F9723C94FA}" destId="{CEEDF5C8-ECA1-4B7F-BEB8-42FDB8C5D365}" srcOrd="13" destOrd="0" parTransId="{E23F5769-A076-4B20-8DB0-919E38857ECE}" sibTransId="{7D1907B3-9F48-47A0-96D7-4DE7B7F6AB28}"/>
    <dgm:cxn modelId="{4FC04F7E-B0EF-4C0A-978A-45B8707E1554}" srcId="{CB77F11B-8100-405E-B4F8-68F9723C94FA}" destId="{23D9B37D-95EE-4B8D-85D8-8434556095D6}" srcOrd="5" destOrd="0" parTransId="{E932A326-CFD4-4FBE-A702-3CF55B551379}" sibTransId="{360B80A2-1563-461B-8441-1B55CB9F562C}"/>
    <dgm:cxn modelId="{FA08AE7E-C80A-41E9-BEFF-0A601FE1C1AF}" srcId="{CB77F11B-8100-405E-B4F8-68F9723C94FA}" destId="{D300DF9D-E0A9-4EA8-BD9C-799783A50E7F}" srcOrd="16" destOrd="0" parTransId="{10AB91BB-9577-48F6-A20A-B2861145C1BB}" sibTransId="{0BB1D68E-D82D-4018-BA8B-B55F63DB8DAA}"/>
    <dgm:cxn modelId="{6FD80084-C373-4305-9EE4-F61D0E374000}" type="presOf" srcId="{CEEDF5C8-ECA1-4B7F-BEB8-42FDB8C5D365}" destId="{DADECF74-D40D-4B40-BA01-EE1E0C398516}" srcOrd="0" destOrd="0" presId="urn:microsoft.com/office/officeart/2005/8/layout/process5"/>
    <dgm:cxn modelId="{C24B1B88-1A15-4DD1-9BF8-B26C6CD22FF0}" srcId="{CB77F11B-8100-405E-B4F8-68F9723C94FA}" destId="{D4C8F952-41AC-48CF-82B4-24AC6878905A}" srcOrd="2" destOrd="0" parTransId="{9D374431-B64D-403A-A2AB-86045688EFD6}" sibTransId="{DDF9D55C-47CA-4DFC-9C85-5E9611AF6A28}"/>
    <dgm:cxn modelId="{8A53708C-BB16-4E92-A9AC-EBF0B0E9C729}" type="presOf" srcId="{115BC336-9A4B-418F-A1BF-10C731E626E9}" destId="{A7BACE05-5C12-4B34-A0B5-7E1EB65E8718}" srcOrd="0" destOrd="0" presId="urn:microsoft.com/office/officeart/2005/8/layout/process5"/>
    <dgm:cxn modelId="{3966628D-5DA6-4DFD-8A78-04B62DF4D430}" type="presOf" srcId="{FB9180D9-78D1-4123-8F20-76210130332C}" destId="{8B5A863A-6356-4257-B2C4-0BCEF705D94A}" srcOrd="0" destOrd="0" presId="urn:microsoft.com/office/officeart/2005/8/layout/process5"/>
    <dgm:cxn modelId="{01EC6292-5747-41E2-8CAD-0E16B77EE34A}" type="presOf" srcId="{D2069865-5D97-4465-B428-ADA8EDB84B04}" destId="{BC6CB211-1708-4218-90B8-E7841C9335A7}" srcOrd="0" destOrd="0" presId="urn:microsoft.com/office/officeart/2005/8/layout/process5"/>
    <dgm:cxn modelId="{C6F4EB94-E5A5-40FF-9F10-5E6D903FA7D1}" type="presOf" srcId="{2CB431D0-AE21-4A9D-9340-60E210AD7EFE}" destId="{F47FD42D-7DA9-4B88-A66A-B875493C6E91}" srcOrd="0" destOrd="0" presId="urn:microsoft.com/office/officeart/2005/8/layout/process5"/>
    <dgm:cxn modelId="{C728AD95-39DF-41C7-BFC9-E998CD6F51E8}" type="presOf" srcId="{C31282C3-73BA-4C37-9C45-614D698B6C70}" destId="{45725872-9967-4154-95DB-8530E0669513}" srcOrd="0" destOrd="0" presId="urn:microsoft.com/office/officeart/2005/8/layout/process5"/>
    <dgm:cxn modelId="{63375099-EB91-4211-98F7-A5EE3E49B5F9}" type="presOf" srcId="{AD6CBC17-1DE4-429B-9BEF-3E6C93831C12}" destId="{0CE92AA9-AA0E-4CA4-98C6-390322C952D4}" srcOrd="1" destOrd="0" presId="urn:microsoft.com/office/officeart/2005/8/layout/process5"/>
    <dgm:cxn modelId="{F25054A4-EA56-4C4F-8209-B1E705D1A1FE}" srcId="{CB77F11B-8100-405E-B4F8-68F9723C94FA}" destId="{9EF8FB5F-DDA9-4C27-9F9D-651011FDD381}" srcOrd="1" destOrd="0" parTransId="{81313C83-A33E-4436-827F-AB4963D86569}" sibTransId="{C31282C3-73BA-4C37-9C45-614D698B6C70}"/>
    <dgm:cxn modelId="{D05597B3-B4F5-4498-99C1-650F04C3E345}" type="presOf" srcId="{30EECD9F-4060-4CF8-91D6-E2BC9079721A}" destId="{8E0791C2-9EF2-4908-A8C8-A83837295E11}" srcOrd="0" destOrd="0" presId="urn:microsoft.com/office/officeart/2005/8/layout/process5"/>
    <dgm:cxn modelId="{ACB846B7-0D3C-4BB0-B95A-CFBFC65BB803}" type="presOf" srcId="{C31282C3-73BA-4C37-9C45-614D698B6C70}" destId="{4B08A84E-90E9-4948-9EFB-71973B553B61}" srcOrd="1" destOrd="0" presId="urn:microsoft.com/office/officeart/2005/8/layout/process5"/>
    <dgm:cxn modelId="{84F744BB-C622-4272-AEDA-870F4692F861}" type="presOf" srcId="{360B80A2-1563-461B-8441-1B55CB9F562C}" destId="{03D2F264-E3BD-4E49-B17A-DC4C7A279B34}" srcOrd="1" destOrd="0" presId="urn:microsoft.com/office/officeart/2005/8/layout/process5"/>
    <dgm:cxn modelId="{E9BF04BD-A789-4EBF-9FF9-ABDA25CFB764}" type="presOf" srcId="{D8109D66-5F18-49C2-BC3B-85FAA4F59007}" destId="{42BEA5F9-BB49-4FF0-93F7-6B228E8ED5EB}" srcOrd="0" destOrd="0" presId="urn:microsoft.com/office/officeart/2005/8/layout/process5"/>
    <dgm:cxn modelId="{A510DDBF-B4EB-410A-9113-84562DFCAE98}" type="presOf" srcId="{4CA73630-A92D-4796-A4E3-514BDB27058D}" destId="{F4A7B5A5-F131-4482-BA47-3F2FDCA3973B}" srcOrd="0" destOrd="0" presId="urn:microsoft.com/office/officeart/2005/8/layout/process5"/>
    <dgm:cxn modelId="{355965CC-88FE-483E-A073-C920A0CF6295}" type="presOf" srcId="{FB9180D9-78D1-4123-8F20-76210130332C}" destId="{FFB445F1-0EC7-4E0D-B107-84FE9113FEFA}" srcOrd="1" destOrd="0" presId="urn:microsoft.com/office/officeart/2005/8/layout/process5"/>
    <dgm:cxn modelId="{C3A2F3CE-110F-4D80-988D-76BD6966382B}" srcId="{CB77F11B-8100-405E-B4F8-68F9723C94FA}" destId="{C3E52E3D-C02F-4583-A472-A5FDFDFEB069}" srcOrd="3" destOrd="0" parTransId="{E7933E25-2C1A-4888-AA8A-2730A696FA1D}" sibTransId="{6B7CC6A4-879E-4481-9065-26A5B47DDD9C}"/>
    <dgm:cxn modelId="{D76FD0D0-23DF-4841-890F-20BD95F4107D}" type="presOf" srcId="{6B7CC6A4-879E-4481-9065-26A5B47DDD9C}" destId="{E12A0CD4-C54A-45CA-83BA-94442BB49A9D}" srcOrd="1" destOrd="0" presId="urn:microsoft.com/office/officeart/2005/8/layout/process5"/>
    <dgm:cxn modelId="{B60E30D1-DB92-4411-8B71-15CC5599A106}" srcId="{CB77F11B-8100-405E-B4F8-68F9723C94FA}" destId="{4CA73630-A92D-4796-A4E3-514BDB27058D}" srcOrd="0" destOrd="0" parTransId="{69D1497C-7189-4B57-BF40-B77125DC546D}" sibTransId="{2CB431D0-AE21-4A9D-9340-60E210AD7EFE}"/>
    <dgm:cxn modelId="{BA33F0D3-574A-4DC6-99EC-E075CFAE2E72}" type="presOf" srcId="{6B7CC6A4-879E-4481-9065-26A5B47DDD9C}" destId="{18205443-E576-40F1-A2C8-388CF2C28596}" srcOrd="0" destOrd="0" presId="urn:microsoft.com/office/officeart/2005/8/layout/process5"/>
    <dgm:cxn modelId="{199F0CD4-9519-4EB2-A853-03C8B4F9B4B9}" srcId="{CB77F11B-8100-405E-B4F8-68F9723C94FA}" destId="{D8109D66-5F18-49C2-BC3B-85FAA4F59007}" srcOrd="7" destOrd="0" parTransId="{39B39F4A-3798-4633-A9F9-7CCE2204E500}" sibTransId="{43699AFC-2E85-4531-9EE7-808F85401ACD}"/>
    <dgm:cxn modelId="{5AE4DDD5-A654-4E22-B6CE-605ED14E92DF}" type="presOf" srcId="{9185CB82-7995-4015-8DA9-808AE1FE3274}" destId="{91524F29-DE54-49D2-8AF1-21687B79315B}" srcOrd="0" destOrd="0" presId="urn:microsoft.com/office/officeart/2005/8/layout/process5"/>
    <dgm:cxn modelId="{107623D8-D452-48DE-862E-90BE6B5D903E}" type="presOf" srcId="{D4C8F952-41AC-48CF-82B4-24AC6878905A}" destId="{E2B481B5-A8CE-4EA9-B05F-3E36F894D4DC}" srcOrd="0" destOrd="0" presId="urn:microsoft.com/office/officeart/2005/8/layout/process5"/>
    <dgm:cxn modelId="{21B47FDC-9039-4D7B-94F3-CA670700E50D}" type="presOf" srcId="{DDF9D55C-47CA-4DFC-9C85-5E9611AF6A28}" destId="{6F893F58-4240-4F5E-B885-87096D2131DF}" srcOrd="0" destOrd="0" presId="urn:microsoft.com/office/officeart/2005/8/layout/process5"/>
    <dgm:cxn modelId="{C6FBE9E2-3903-481C-B732-8C0E66A4463E}" type="presOf" srcId="{C0F3A991-B13E-48D1-8BDA-5A83CAA772EC}" destId="{7C124440-406D-4901-B936-0314AC2DA5B7}" srcOrd="0" destOrd="0" presId="urn:microsoft.com/office/officeart/2005/8/layout/process5"/>
    <dgm:cxn modelId="{B3B609ED-823F-4784-978E-3858858DCAC5}" srcId="{CB77F11B-8100-405E-B4F8-68F9723C94FA}" destId="{C7224A6B-3FF9-4723-B975-64A7F870C183}" srcOrd="4" destOrd="0" parTransId="{FD432CDD-1E3A-4D01-8722-8ACFD27B7C2E}" sibTransId="{C59EF8CE-BA0A-4FCC-8FA3-EF3D360A02D2}"/>
    <dgm:cxn modelId="{FDE784EE-6C2F-4960-B4C7-9D880166111A}" type="presOf" srcId="{D300DF9D-E0A9-4EA8-BD9C-799783A50E7F}" destId="{DF93D1A6-901D-43B7-AEAA-CFB1A7807214}" srcOrd="0" destOrd="0" presId="urn:microsoft.com/office/officeart/2005/8/layout/process5"/>
    <dgm:cxn modelId="{C8AE3BF6-FC40-497C-98F2-70BCC895963A}" type="presOf" srcId="{7D1907B3-9F48-47A0-96D7-4DE7B7F6AB28}" destId="{9FF9AA1A-95EB-4D13-9159-36015047466B}" srcOrd="0" destOrd="0" presId="urn:microsoft.com/office/officeart/2005/8/layout/process5"/>
    <dgm:cxn modelId="{6FE3D4F9-47FC-4B1E-8F87-65B4DE0D45C6}" type="presOf" srcId="{23C31089-AA75-48FB-96CF-4622C89CD427}" destId="{A0AC0CD8-8A08-4E2F-8FA5-6C0F42281E70}" srcOrd="0" destOrd="0" presId="urn:microsoft.com/office/officeart/2005/8/layout/process5"/>
    <dgm:cxn modelId="{150E61FB-908B-4B23-9186-36B6AD8B189A}" type="presOf" srcId="{D8AFEBE2-AC50-4D9A-BD4A-83C45756715C}" destId="{4B2DD2F4-F7E3-49C9-AA43-85F01791FBB5}" srcOrd="0" destOrd="0" presId="urn:microsoft.com/office/officeart/2005/8/layout/process5"/>
    <dgm:cxn modelId="{451FF203-E603-4921-BD7A-8EAB74D7A1B7}" type="presParOf" srcId="{4C5473B1-0682-4DB9-BCAB-C561357B9892}" destId="{F4A7B5A5-F131-4482-BA47-3F2FDCA3973B}" srcOrd="0" destOrd="0" presId="urn:microsoft.com/office/officeart/2005/8/layout/process5"/>
    <dgm:cxn modelId="{7651271A-10F7-4405-A783-01E7F42226C5}" type="presParOf" srcId="{4C5473B1-0682-4DB9-BCAB-C561357B9892}" destId="{F47FD42D-7DA9-4B88-A66A-B875493C6E91}" srcOrd="1" destOrd="0" presId="urn:microsoft.com/office/officeart/2005/8/layout/process5"/>
    <dgm:cxn modelId="{75C85ADB-97BD-4A60-B506-2FACA69EA9BA}" type="presParOf" srcId="{F47FD42D-7DA9-4B88-A66A-B875493C6E91}" destId="{7C242433-0234-4CC2-9613-4BD11F49E563}" srcOrd="0" destOrd="0" presId="urn:microsoft.com/office/officeart/2005/8/layout/process5"/>
    <dgm:cxn modelId="{0D9304CC-C976-439C-B46A-52686B554EA2}" type="presParOf" srcId="{4C5473B1-0682-4DB9-BCAB-C561357B9892}" destId="{506128A1-274C-48C1-8685-5F82940BB8A1}" srcOrd="2" destOrd="0" presId="urn:microsoft.com/office/officeart/2005/8/layout/process5"/>
    <dgm:cxn modelId="{A646865F-255B-48DD-84AC-04CCF8ACE0BF}" type="presParOf" srcId="{4C5473B1-0682-4DB9-BCAB-C561357B9892}" destId="{45725872-9967-4154-95DB-8530E0669513}" srcOrd="3" destOrd="0" presId="urn:microsoft.com/office/officeart/2005/8/layout/process5"/>
    <dgm:cxn modelId="{AFEADA96-1B83-4C13-BC3B-80653BD88D41}" type="presParOf" srcId="{45725872-9967-4154-95DB-8530E0669513}" destId="{4B08A84E-90E9-4948-9EFB-71973B553B61}" srcOrd="0" destOrd="0" presId="urn:microsoft.com/office/officeart/2005/8/layout/process5"/>
    <dgm:cxn modelId="{F7AD9B5A-9A4D-484D-8125-AB975061D9B4}" type="presParOf" srcId="{4C5473B1-0682-4DB9-BCAB-C561357B9892}" destId="{E2B481B5-A8CE-4EA9-B05F-3E36F894D4DC}" srcOrd="4" destOrd="0" presId="urn:microsoft.com/office/officeart/2005/8/layout/process5"/>
    <dgm:cxn modelId="{DD06A8B9-631E-4883-9AB0-C3E1C90B7A81}" type="presParOf" srcId="{4C5473B1-0682-4DB9-BCAB-C561357B9892}" destId="{6F893F58-4240-4F5E-B885-87096D2131DF}" srcOrd="5" destOrd="0" presId="urn:microsoft.com/office/officeart/2005/8/layout/process5"/>
    <dgm:cxn modelId="{519F7960-D554-4BFA-951C-EC4E13B5F087}" type="presParOf" srcId="{6F893F58-4240-4F5E-B885-87096D2131DF}" destId="{311D9904-700B-49DD-87F9-DD3AEAFAFA11}" srcOrd="0" destOrd="0" presId="urn:microsoft.com/office/officeart/2005/8/layout/process5"/>
    <dgm:cxn modelId="{114C1077-A146-46D5-9BD8-9A082FFD6191}" type="presParOf" srcId="{4C5473B1-0682-4DB9-BCAB-C561357B9892}" destId="{52FF3800-E350-4A11-BB58-5CAEB60AD3C3}" srcOrd="6" destOrd="0" presId="urn:microsoft.com/office/officeart/2005/8/layout/process5"/>
    <dgm:cxn modelId="{C0E742F6-45B0-4670-A8A3-4DD564CE587C}" type="presParOf" srcId="{4C5473B1-0682-4DB9-BCAB-C561357B9892}" destId="{18205443-E576-40F1-A2C8-388CF2C28596}" srcOrd="7" destOrd="0" presId="urn:microsoft.com/office/officeart/2005/8/layout/process5"/>
    <dgm:cxn modelId="{CD816ED7-FCA8-4803-8A44-C5CCF1246D70}" type="presParOf" srcId="{18205443-E576-40F1-A2C8-388CF2C28596}" destId="{E12A0CD4-C54A-45CA-83BA-94442BB49A9D}" srcOrd="0" destOrd="0" presId="urn:microsoft.com/office/officeart/2005/8/layout/process5"/>
    <dgm:cxn modelId="{E498E974-90FE-4F85-A148-55FC7E006C89}" type="presParOf" srcId="{4C5473B1-0682-4DB9-BCAB-C561357B9892}" destId="{B6F3BF51-B926-47AC-B5CE-6DF56B7141AD}" srcOrd="8" destOrd="0" presId="urn:microsoft.com/office/officeart/2005/8/layout/process5"/>
    <dgm:cxn modelId="{C6665356-21CF-4314-9BCD-560FC2A65DD1}" type="presParOf" srcId="{4C5473B1-0682-4DB9-BCAB-C561357B9892}" destId="{292CE84C-3F43-4C0E-AD52-CDF34ECDCA1A}" srcOrd="9" destOrd="0" presId="urn:microsoft.com/office/officeart/2005/8/layout/process5"/>
    <dgm:cxn modelId="{0B050BCF-D286-4E57-838D-BA07B335F702}" type="presParOf" srcId="{292CE84C-3F43-4C0E-AD52-CDF34ECDCA1A}" destId="{5E3A07E0-8698-462F-85C7-438EA13C613E}" srcOrd="0" destOrd="0" presId="urn:microsoft.com/office/officeart/2005/8/layout/process5"/>
    <dgm:cxn modelId="{F2C1DD2A-3AB4-4212-85CF-9485D53CEB34}" type="presParOf" srcId="{4C5473B1-0682-4DB9-BCAB-C561357B9892}" destId="{BDEC67F7-40D5-49D0-800F-97E2957CCD12}" srcOrd="10" destOrd="0" presId="urn:microsoft.com/office/officeart/2005/8/layout/process5"/>
    <dgm:cxn modelId="{3FD4A99A-FA78-405B-9967-2EC7861C5C91}" type="presParOf" srcId="{4C5473B1-0682-4DB9-BCAB-C561357B9892}" destId="{D3D55529-8745-4E6B-B89C-5C7DFC4BB5E1}" srcOrd="11" destOrd="0" presId="urn:microsoft.com/office/officeart/2005/8/layout/process5"/>
    <dgm:cxn modelId="{9044746B-A0A9-4F3E-ACDC-84198B204796}" type="presParOf" srcId="{D3D55529-8745-4E6B-B89C-5C7DFC4BB5E1}" destId="{03D2F264-E3BD-4E49-B17A-DC4C7A279B34}" srcOrd="0" destOrd="0" presId="urn:microsoft.com/office/officeart/2005/8/layout/process5"/>
    <dgm:cxn modelId="{8D1BC6E2-0238-4F83-8CD2-45BCD7C24D69}" type="presParOf" srcId="{4C5473B1-0682-4DB9-BCAB-C561357B9892}" destId="{91524F29-DE54-49D2-8AF1-21687B79315B}" srcOrd="12" destOrd="0" presId="urn:microsoft.com/office/officeart/2005/8/layout/process5"/>
    <dgm:cxn modelId="{FBBD2D46-9DC5-43E6-82D0-CCA092C6DE89}" type="presParOf" srcId="{4C5473B1-0682-4DB9-BCAB-C561357B9892}" destId="{00A96147-F92C-4E53-8B32-7DB198817502}" srcOrd="13" destOrd="0" presId="urn:microsoft.com/office/officeart/2005/8/layout/process5"/>
    <dgm:cxn modelId="{9DFA73ED-8B86-4EED-9547-5420EC76E01E}" type="presParOf" srcId="{00A96147-F92C-4E53-8B32-7DB198817502}" destId="{0CE92AA9-AA0E-4CA4-98C6-390322C952D4}" srcOrd="0" destOrd="0" presId="urn:microsoft.com/office/officeart/2005/8/layout/process5"/>
    <dgm:cxn modelId="{79660346-2FBE-4AD4-B973-05D0942D3B4F}" type="presParOf" srcId="{4C5473B1-0682-4DB9-BCAB-C561357B9892}" destId="{42BEA5F9-BB49-4FF0-93F7-6B228E8ED5EB}" srcOrd="14" destOrd="0" presId="urn:microsoft.com/office/officeart/2005/8/layout/process5"/>
    <dgm:cxn modelId="{9E4A0091-EF09-423C-BECD-80D1B875C748}" type="presParOf" srcId="{4C5473B1-0682-4DB9-BCAB-C561357B9892}" destId="{FFAC821B-119D-4646-8D8D-4D085743BDFF}" srcOrd="15" destOrd="0" presId="urn:microsoft.com/office/officeart/2005/8/layout/process5"/>
    <dgm:cxn modelId="{B6093406-AAD0-4144-ACB9-7338BB9BAA87}" type="presParOf" srcId="{FFAC821B-119D-4646-8D8D-4D085743BDFF}" destId="{1E0C7485-54D3-44EC-8D43-F3E57E1BF342}" srcOrd="0" destOrd="0" presId="urn:microsoft.com/office/officeart/2005/8/layout/process5"/>
    <dgm:cxn modelId="{E268B18E-9B4F-4B2E-BFC0-2A3F4A5F5001}" type="presParOf" srcId="{4C5473B1-0682-4DB9-BCAB-C561357B9892}" destId="{661B7A43-28E3-4887-901D-A4CC11F9EECB}" srcOrd="16" destOrd="0" presId="urn:microsoft.com/office/officeart/2005/8/layout/process5"/>
    <dgm:cxn modelId="{45B66AD4-3EBF-4632-9F1D-312FE4978E7F}" type="presParOf" srcId="{4C5473B1-0682-4DB9-BCAB-C561357B9892}" destId="{553B967A-4977-49EC-8555-C9F75143D15D}" srcOrd="17" destOrd="0" presId="urn:microsoft.com/office/officeart/2005/8/layout/process5"/>
    <dgm:cxn modelId="{4A7BB028-5D9B-4066-86B6-0ECFE059D87E}" type="presParOf" srcId="{553B967A-4977-49EC-8555-C9F75143D15D}" destId="{EA3422B7-9416-4484-8976-FD3E0CD80239}" srcOrd="0" destOrd="0" presId="urn:microsoft.com/office/officeart/2005/8/layout/process5"/>
    <dgm:cxn modelId="{CE8D9D98-841E-4BE9-B3CF-C2F9F71F3DAC}" type="presParOf" srcId="{4C5473B1-0682-4DB9-BCAB-C561357B9892}" destId="{4B2DD2F4-F7E3-49C9-AA43-85F01791FBB5}" srcOrd="18" destOrd="0" presId="urn:microsoft.com/office/officeart/2005/8/layout/process5"/>
    <dgm:cxn modelId="{F059D023-EEFA-4B8A-994A-805635B6ADB5}" type="presParOf" srcId="{4C5473B1-0682-4DB9-BCAB-C561357B9892}" destId="{8B5A863A-6356-4257-B2C4-0BCEF705D94A}" srcOrd="19" destOrd="0" presId="urn:microsoft.com/office/officeart/2005/8/layout/process5"/>
    <dgm:cxn modelId="{CAD4D557-83FF-414D-B850-45DF9AF9192C}" type="presParOf" srcId="{8B5A863A-6356-4257-B2C4-0BCEF705D94A}" destId="{FFB445F1-0EC7-4E0D-B107-84FE9113FEFA}" srcOrd="0" destOrd="0" presId="urn:microsoft.com/office/officeart/2005/8/layout/process5"/>
    <dgm:cxn modelId="{4A11388D-B491-442E-9933-B4FF5AAA3D69}" type="presParOf" srcId="{4C5473B1-0682-4DB9-BCAB-C561357B9892}" destId="{995600CD-CA86-48A0-A2A0-309196977CA4}" srcOrd="20" destOrd="0" presId="urn:microsoft.com/office/officeart/2005/8/layout/process5"/>
    <dgm:cxn modelId="{AFB83540-6B5E-43D7-8169-80CEC4790553}" type="presParOf" srcId="{4C5473B1-0682-4DB9-BCAB-C561357B9892}" destId="{45773192-1917-40C0-B767-3815AC5EC119}" srcOrd="21" destOrd="0" presId="urn:microsoft.com/office/officeart/2005/8/layout/process5"/>
    <dgm:cxn modelId="{3AE8E4B9-A9A3-495A-8B65-36C71E902D43}" type="presParOf" srcId="{45773192-1917-40C0-B767-3815AC5EC119}" destId="{E6763243-65A2-4C8D-B1C8-538A81734858}" srcOrd="0" destOrd="0" presId="urn:microsoft.com/office/officeart/2005/8/layout/process5"/>
    <dgm:cxn modelId="{32C9E120-773A-48DF-A4F1-F26FCF79AF9B}" type="presParOf" srcId="{4C5473B1-0682-4DB9-BCAB-C561357B9892}" destId="{A7BACE05-5C12-4B34-A0B5-7E1EB65E8718}" srcOrd="22" destOrd="0" presId="urn:microsoft.com/office/officeart/2005/8/layout/process5"/>
    <dgm:cxn modelId="{445D3A35-E647-48D6-A381-EDDCA0D04F9D}" type="presParOf" srcId="{4C5473B1-0682-4DB9-BCAB-C561357B9892}" destId="{7C124440-406D-4901-B936-0314AC2DA5B7}" srcOrd="23" destOrd="0" presId="urn:microsoft.com/office/officeart/2005/8/layout/process5"/>
    <dgm:cxn modelId="{CF83528E-9274-4C4A-B1FE-60090D66014B}" type="presParOf" srcId="{7C124440-406D-4901-B936-0314AC2DA5B7}" destId="{1899FFF2-4883-4281-A251-5C10B6D1347A}" srcOrd="0" destOrd="0" presId="urn:microsoft.com/office/officeart/2005/8/layout/process5"/>
    <dgm:cxn modelId="{223741DA-EB10-48F6-B5A5-A52CBBC14143}" type="presParOf" srcId="{4C5473B1-0682-4DB9-BCAB-C561357B9892}" destId="{A0AC0CD8-8A08-4E2F-8FA5-6C0F42281E70}" srcOrd="24" destOrd="0" presId="urn:microsoft.com/office/officeart/2005/8/layout/process5"/>
    <dgm:cxn modelId="{B1C3149D-6C27-479B-985B-006FD8622CE2}" type="presParOf" srcId="{4C5473B1-0682-4DB9-BCAB-C561357B9892}" destId="{63300997-F807-4DE2-9C59-9881BAD648A1}" srcOrd="25" destOrd="0" presId="urn:microsoft.com/office/officeart/2005/8/layout/process5"/>
    <dgm:cxn modelId="{D7388693-FBE5-4684-8803-8B14D7B558F0}" type="presParOf" srcId="{63300997-F807-4DE2-9C59-9881BAD648A1}" destId="{BAA17326-1A43-436B-8D22-3B7A21BA27F8}" srcOrd="0" destOrd="0" presId="urn:microsoft.com/office/officeart/2005/8/layout/process5"/>
    <dgm:cxn modelId="{596BAF7F-EE97-4555-927E-CC2FB7578CA5}" type="presParOf" srcId="{4C5473B1-0682-4DB9-BCAB-C561357B9892}" destId="{DADECF74-D40D-4B40-BA01-EE1E0C398516}" srcOrd="26" destOrd="0" presId="urn:microsoft.com/office/officeart/2005/8/layout/process5"/>
    <dgm:cxn modelId="{36DE5EBB-A352-4070-8FC5-EF5982816874}" type="presParOf" srcId="{4C5473B1-0682-4DB9-BCAB-C561357B9892}" destId="{9FF9AA1A-95EB-4D13-9159-36015047466B}" srcOrd="27" destOrd="0" presId="urn:microsoft.com/office/officeart/2005/8/layout/process5"/>
    <dgm:cxn modelId="{7842AEFB-4C13-47B6-8EB1-8E01A739D97B}" type="presParOf" srcId="{9FF9AA1A-95EB-4D13-9159-36015047466B}" destId="{83B72399-4DD4-43BB-9469-ED187A03EFA8}" srcOrd="0" destOrd="0" presId="urn:microsoft.com/office/officeart/2005/8/layout/process5"/>
    <dgm:cxn modelId="{53D267BD-406F-4C50-A548-167C0F3E7D44}" type="presParOf" srcId="{4C5473B1-0682-4DB9-BCAB-C561357B9892}" destId="{BC6CB211-1708-4218-90B8-E7841C9335A7}" srcOrd="28" destOrd="0" presId="urn:microsoft.com/office/officeart/2005/8/layout/process5"/>
    <dgm:cxn modelId="{72D2054E-7277-4E67-8167-613C9AE3AA50}" type="presParOf" srcId="{4C5473B1-0682-4DB9-BCAB-C561357B9892}" destId="{8A35C085-3A31-4F2F-A0C1-16B3BB41E115}" srcOrd="29" destOrd="0" presId="urn:microsoft.com/office/officeart/2005/8/layout/process5"/>
    <dgm:cxn modelId="{B00CDC00-CABB-4EE5-B030-A5C4B0ED0E5C}" type="presParOf" srcId="{8A35C085-3A31-4F2F-A0C1-16B3BB41E115}" destId="{E5F7F1B8-B3ED-4A52-BE21-4A23277D414D}" srcOrd="0" destOrd="0" presId="urn:microsoft.com/office/officeart/2005/8/layout/process5"/>
    <dgm:cxn modelId="{2641F70B-DDBF-4C82-8B6C-A9D6D70547AE}" type="presParOf" srcId="{4C5473B1-0682-4DB9-BCAB-C561357B9892}" destId="{8E0791C2-9EF2-4908-A8C8-A83837295E11}" srcOrd="30" destOrd="0" presId="urn:microsoft.com/office/officeart/2005/8/layout/process5"/>
    <dgm:cxn modelId="{291F9080-785F-4E41-BC35-5A772060107A}" type="presParOf" srcId="{4C5473B1-0682-4DB9-BCAB-C561357B9892}" destId="{76FC00C1-0F4B-42CA-8FED-20D6BAE963D9}" srcOrd="31" destOrd="0" presId="urn:microsoft.com/office/officeart/2005/8/layout/process5"/>
    <dgm:cxn modelId="{66EF8190-85FE-4F81-993A-2E4D08D73828}" type="presParOf" srcId="{76FC00C1-0F4B-42CA-8FED-20D6BAE963D9}" destId="{5DCCB5B5-465F-4C56-932E-EFD18106FE5F}" srcOrd="0" destOrd="0" presId="urn:microsoft.com/office/officeart/2005/8/layout/process5"/>
    <dgm:cxn modelId="{9D3D4C5F-1252-439E-ADC4-F6BB0ABBD76C}" type="presParOf" srcId="{4C5473B1-0682-4DB9-BCAB-C561357B9892}" destId="{DF93D1A6-901D-43B7-AEAA-CFB1A7807214}" srcOrd="3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B4D861-CC96-41E5-8836-4F552DA53C6A}">
      <dsp:nvSpPr>
        <dsp:cNvPr id="0" name=""/>
        <dsp:cNvSpPr/>
      </dsp:nvSpPr>
      <dsp:spPr>
        <a:xfrm>
          <a:off x="0" y="466429"/>
          <a:ext cx="3086099" cy="19596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23581-0C9B-4F98-BD5D-232A51919415}">
      <dsp:nvSpPr>
        <dsp:cNvPr id="0" name=""/>
        <dsp:cNvSpPr/>
      </dsp:nvSpPr>
      <dsp:spPr>
        <a:xfrm>
          <a:off x="342900" y="792184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World Development Indicators database contains the most comprehensive set of data on countries in the international data infrastructure.</a:t>
          </a:r>
        </a:p>
      </dsp:txBody>
      <dsp:txXfrm>
        <a:off x="400297" y="849581"/>
        <a:ext cx="2971305" cy="1844879"/>
      </dsp:txXfrm>
    </dsp:sp>
    <dsp:sp modelId="{14271BC4-F4DD-430C-AD53-B9D77D184403}">
      <dsp:nvSpPr>
        <dsp:cNvPr id="0" name=""/>
        <dsp:cNvSpPr/>
      </dsp:nvSpPr>
      <dsp:spPr>
        <a:xfrm>
          <a:off x="3771900" y="466429"/>
          <a:ext cx="3086099" cy="19596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3B354-995C-4ADD-B233-7C18BBBDB6EE}">
      <dsp:nvSpPr>
        <dsp:cNvPr id="0" name=""/>
        <dsp:cNvSpPr/>
      </dsp:nvSpPr>
      <dsp:spPr>
        <a:xfrm>
          <a:off x="4114800" y="792184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World Development Indicators from the World Bank contain over a thousand annual indicators of economic development from hundreds of countries around the world.</a:t>
          </a:r>
          <a:endParaRPr lang="en-US" sz="1700" kern="1200"/>
        </a:p>
      </dsp:txBody>
      <dsp:txXfrm>
        <a:off x="4172197" y="849581"/>
        <a:ext cx="2971305" cy="1844879"/>
      </dsp:txXfrm>
    </dsp:sp>
    <dsp:sp modelId="{692DEA11-3FBC-45EC-8929-8FD81027702F}">
      <dsp:nvSpPr>
        <dsp:cNvPr id="0" name=""/>
        <dsp:cNvSpPr/>
      </dsp:nvSpPr>
      <dsp:spPr>
        <a:xfrm>
          <a:off x="7543800" y="466429"/>
          <a:ext cx="3086099" cy="19596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8DC3D-28E8-4381-94EA-8676170B5B0C}">
      <dsp:nvSpPr>
        <dsp:cNvPr id="0" name=""/>
        <dsp:cNvSpPr/>
      </dsp:nvSpPr>
      <dsp:spPr>
        <a:xfrm>
          <a:off x="7886699" y="792184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It presents the most current and accurate global development data available, and includes national, regional and global estimates.</a:t>
          </a:r>
          <a:endParaRPr lang="en-US" sz="1700" kern="1200" dirty="0"/>
        </a:p>
      </dsp:txBody>
      <dsp:txXfrm>
        <a:off x="7944096" y="849581"/>
        <a:ext cx="2971305" cy="184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18E64-F382-4B4C-AE44-F6D00C3C6A72}">
      <dsp:nvSpPr>
        <dsp:cNvPr id="0" name=""/>
        <dsp:cNvSpPr/>
      </dsp:nvSpPr>
      <dsp:spPr>
        <a:xfrm>
          <a:off x="3696630" y="5968000"/>
          <a:ext cx="575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911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F971A8-B913-406C-A26E-3A9CDB3D17B2}">
      <dsp:nvSpPr>
        <dsp:cNvPr id="0" name=""/>
        <dsp:cNvSpPr/>
      </dsp:nvSpPr>
      <dsp:spPr>
        <a:xfrm>
          <a:off x="3696630" y="3491582"/>
          <a:ext cx="575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5911" y="4572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F0DF3-5A74-4480-A61A-EE4928A35E0C}">
      <dsp:nvSpPr>
        <dsp:cNvPr id="0" name=""/>
        <dsp:cNvSpPr/>
      </dsp:nvSpPr>
      <dsp:spPr>
        <a:xfrm>
          <a:off x="7621694" y="2299093"/>
          <a:ext cx="550513" cy="1857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557" y="0"/>
              </a:lnTo>
              <a:lnTo>
                <a:pt x="262557" y="1857313"/>
              </a:lnTo>
              <a:lnTo>
                <a:pt x="550513" y="18573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C2DCA3-8287-42F6-BC4F-DDD0DB83E34E}">
      <dsp:nvSpPr>
        <dsp:cNvPr id="0" name=""/>
        <dsp:cNvSpPr/>
      </dsp:nvSpPr>
      <dsp:spPr>
        <a:xfrm>
          <a:off x="7621694" y="2299093"/>
          <a:ext cx="550513" cy="6191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2557" y="0"/>
              </a:lnTo>
              <a:lnTo>
                <a:pt x="262557" y="619104"/>
              </a:lnTo>
              <a:lnTo>
                <a:pt x="550513" y="61910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3183F-D494-4BEF-A701-68C80FBCAA4E}">
      <dsp:nvSpPr>
        <dsp:cNvPr id="0" name=""/>
        <dsp:cNvSpPr/>
      </dsp:nvSpPr>
      <dsp:spPr>
        <a:xfrm>
          <a:off x="7621694" y="1679989"/>
          <a:ext cx="550513" cy="619104"/>
        </a:xfrm>
        <a:custGeom>
          <a:avLst/>
          <a:gdLst/>
          <a:ahLst/>
          <a:cxnLst/>
          <a:rect l="0" t="0" r="0" b="0"/>
          <a:pathLst>
            <a:path>
              <a:moveTo>
                <a:pt x="0" y="619104"/>
              </a:moveTo>
              <a:lnTo>
                <a:pt x="262557" y="619104"/>
              </a:lnTo>
              <a:lnTo>
                <a:pt x="262557" y="0"/>
              </a:lnTo>
              <a:lnTo>
                <a:pt x="550513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F0366-C783-493A-A6E5-674924FE4762}">
      <dsp:nvSpPr>
        <dsp:cNvPr id="0" name=""/>
        <dsp:cNvSpPr/>
      </dsp:nvSpPr>
      <dsp:spPr>
        <a:xfrm>
          <a:off x="7621694" y="441780"/>
          <a:ext cx="550513" cy="1857313"/>
        </a:xfrm>
        <a:custGeom>
          <a:avLst/>
          <a:gdLst/>
          <a:ahLst/>
          <a:cxnLst/>
          <a:rect l="0" t="0" r="0" b="0"/>
          <a:pathLst>
            <a:path>
              <a:moveTo>
                <a:pt x="0" y="1857313"/>
              </a:moveTo>
              <a:lnTo>
                <a:pt x="262557" y="1857313"/>
              </a:lnTo>
              <a:lnTo>
                <a:pt x="262557" y="0"/>
              </a:lnTo>
              <a:lnTo>
                <a:pt x="550513" y="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6072F8-7C93-4D44-9EBB-97D63D6C2023}">
      <dsp:nvSpPr>
        <dsp:cNvPr id="0" name=""/>
        <dsp:cNvSpPr/>
      </dsp:nvSpPr>
      <dsp:spPr>
        <a:xfrm>
          <a:off x="842472" y="1859961"/>
          <a:ext cx="6779222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The </a:t>
          </a:r>
          <a:r>
            <a:rPr lang="en-US" sz="1200" kern="1200" dirty="0"/>
            <a:t>World Development Indicators data</a:t>
          </a:r>
          <a:r>
            <a:rPr lang="en-SG" sz="1200" kern="1200" dirty="0"/>
            <a:t> has been downloaded from </a:t>
          </a:r>
          <a:r>
            <a:rPr lang="en-SG" sz="1200" kern="1200" dirty="0">
              <a:hlinkClick xmlns:r="http://schemas.openxmlformats.org/officeDocument/2006/relationships" r:id="rId1"/>
            </a:rPr>
            <a:t>https://datacatalog.worldbank.org/search/dataset/0037712</a:t>
          </a:r>
          <a:r>
            <a:rPr lang="en-SG" sz="1200" kern="1200" dirty="0"/>
            <a:t> </a:t>
          </a:r>
          <a:endParaRPr lang="en-US" sz="1200" kern="1200" dirty="0"/>
        </a:p>
      </dsp:txBody>
      <dsp:txXfrm>
        <a:off x="842472" y="1859961"/>
        <a:ext cx="6779222" cy="878264"/>
      </dsp:txXfrm>
    </dsp:sp>
    <dsp:sp modelId="{8C724E27-5852-4DEC-9F31-57308EAF1735}">
      <dsp:nvSpPr>
        <dsp:cNvPr id="0" name=""/>
        <dsp:cNvSpPr/>
      </dsp:nvSpPr>
      <dsp:spPr>
        <a:xfrm>
          <a:off x="8172208" y="2648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This data set contains information about World Bank project lending since </a:t>
          </a:r>
          <a:r>
            <a:rPr lang="en-SG" sz="1200" kern="1200" dirty="0"/>
            <a:t>1960 to 2021 year.</a:t>
          </a:r>
          <a:endParaRPr lang="en-US" sz="1200" kern="1200" dirty="0"/>
        </a:p>
      </dsp:txBody>
      <dsp:txXfrm>
        <a:off x="8172208" y="2648"/>
        <a:ext cx="2879555" cy="878264"/>
      </dsp:txXfrm>
    </dsp:sp>
    <dsp:sp modelId="{F038E97F-D4D3-4E34-9093-6F34AF800A19}">
      <dsp:nvSpPr>
        <dsp:cNvPr id="0" name=""/>
        <dsp:cNvSpPr/>
      </dsp:nvSpPr>
      <dsp:spPr>
        <a:xfrm>
          <a:off x="8172208" y="1240857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The data provides an open collection of 1,442 high-quality indicators and series code.</a:t>
          </a:r>
          <a:endParaRPr lang="en-US" sz="1200" kern="1200"/>
        </a:p>
      </dsp:txBody>
      <dsp:txXfrm>
        <a:off x="8172208" y="1240857"/>
        <a:ext cx="2879555" cy="878264"/>
      </dsp:txXfrm>
    </dsp:sp>
    <dsp:sp modelId="{1B3C091A-53DC-45BD-876F-DFA41CAB2B7E}">
      <dsp:nvSpPr>
        <dsp:cNvPr id="0" name=""/>
        <dsp:cNvSpPr/>
      </dsp:nvSpPr>
      <dsp:spPr>
        <a:xfrm>
          <a:off x="8172208" y="2479066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 includes data for 180 countries, 48 Categorized territories and 7 Aggregated Regions ; with notable exception of Taiwan( going back as far as 1960)</a:t>
          </a:r>
        </a:p>
      </dsp:txBody>
      <dsp:txXfrm>
        <a:off x="8172208" y="2479066"/>
        <a:ext cx="2879555" cy="878264"/>
      </dsp:txXfrm>
    </dsp:sp>
    <dsp:sp modelId="{38421E33-E76F-4FD2-A065-AA55EFA059EF}">
      <dsp:nvSpPr>
        <dsp:cNvPr id="0" name=""/>
        <dsp:cNvSpPr/>
      </dsp:nvSpPr>
      <dsp:spPr>
        <a:xfrm>
          <a:off x="8172208" y="3717274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Although, Observed Many indicators started recording after year 2000  . </a:t>
          </a:r>
        </a:p>
      </dsp:txBody>
      <dsp:txXfrm>
        <a:off x="8172208" y="3717274"/>
        <a:ext cx="2879555" cy="878264"/>
      </dsp:txXfrm>
    </dsp:sp>
    <dsp:sp modelId="{CC840C96-718C-4205-85CE-739E632232C2}">
      <dsp:nvSpPr>
        <dsp:cNvPr id="0" name=""/>
        <dsp:cNvSpPr/>
      </dsp:nvSpPr>
      <dsp:spPr>
        <a:xfrm>
          <a:off x="817075" y="3098170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Most data are not reported in annually unless for most important indicators for e.g. ‘GDP per capita growth (annual %)’ generally reported once every 2 years .</a:t>
          </a:r>
        </a:p>
      </dsp:txBody>
      <dsp:txXfrm>
        <a:off x="817075" y="3098170"/>
        <a:ext cx="2879555" cy="878264"/>
      </dsp:txXfrm>
    </dsp:sp>
    <dsp:sp modelId="{7025BE53-C2AA-4AB1-8A40-18DF9B6BE21D}">
      <dsp:nvSpPr>
        <dsp:cNvPr id="0" name=""/>
        <dsp:cNvSpPr/>
      </dsp:nvSpPr>
      <dsp:spPr>
        <a:xfrm>
          <a:off x="4272541" y="3098170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There are multiple GDP series available , for most non-specialist users, GDP per capita at current US dollar is good enough.</a:t>
          </a:r>
        </a:p>
      </dsp:txBody>
      <dsp:txXfrm>
        <a:off x="4272541" y="3098170"/>
        <a:ext cx="2879555" cy="878264"/>
      </dsp:txXfrm>
    </dsp:sp>
    <dsp:sp modelId="{D6DCAAB0-AEC3-4A4F-B999-729CEA387C58}">
      <dsp:nvSpPr>
        <dsp:cNvPr id="0" name=""/>
        <dsp:cNvSpPr/>
      </dsp:nvSpPr>
      <dsp:spPr>
        <a:xfrm>
          <a:off x="817075" y="4336379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countries data includes vital information regarding to population, Income and expenditure details, Currency, Region .</a:t>
          </a:r>
        </a:p>
      </dsp:txBody>
      <dsp:txXfrm>
        <a:off x="817075" y="4336379"/>
        <a:ext cx="2879555" cy="878264"/>
      </dsp:txXfrm>
    </dsp:sp>
    <dsp:sp modelId="{F39DEEA1-CA53-46F4-B049-DDC506C076F5}">
      <dsp:nvSpPr>
        <dsp:cNvPr id="0" name=""/>
        <dsp:cNvSpPr/>
      </dsp:nvSpPr>
      <dsp:spPr>
        <a:xfrm>
          <a:off x="817075" y="5574588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 detailed explanation of Indicators is maintained along with indicator codes and series code. </a:t>
          </a:r>
        </a:p>
      </dsp:txBody>
      <dsp:txXfrm>
        <a:off x="817075" y="5574588"/>
        <a:ext cx="2879555" cy="878264"/>
      </dsp:txXfrm>
    </dsp:sp>
    <dsp:sp modelId="{A93BEDD0-70E6-4B2C-8BFB-CD234BC51040}">
      <dsp:nvSpPr>
        <dsp:cNvPr id="0" name=""/>
        <dsp:cNvSpPr/>
      </dsp:nvSpPr>
      <dsp:spPr>
        <a:xfrm>
          <a:off x="4272541" y="5574588"/>
          <a:ext cx="2879555" cy="87826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series code gives the information related to periodicity , any limitations and exceptions, weblinks and license type.</a:t>
          </a:r>
        </a:p>
      </dsp:txBody>
      <dsp:txXfrm>
        <a:off x="4272541" y="5574588"/>
        <a:ext cx="2879555" cy="8782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7B5A5-F131-4482-BA47-3F2FDCA3973B}">
      <dsp:nvSpPr>
        <dsp:cNvPr id="0" name=""/>
        <dsp:cNvSpPr/>
      </dsp:nvSpPr>
      <dsp:spPr>
        <a:xfrm>
          <a:off x="88486" y="94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1" i="0" kern="1200" dirty="0"/>
            <a:t>Extract</a:t>
          </a:r>
          <a:r>
            <a:rPr lang="en-US" sz="1200" i="0" kern="1200" dirty="0"/>
            <a:t> data from different sources such as:</a:t>
          </a:r>
          <a:endParaRPr lang="en-US" sz="1200" kern="1200" dirty="0"/>
        </a:p>
      </dsp:txBody>
      <dsp:txXfrm>
        <a:off x="113212" y="24820"/>
        <a:ext cx="1357548" cy="794748"/>
      </dsp:txXfrm>
    </dsp:sp>
    <dsp:sp modelId="{F47FD42D-7DA9-4B88-A66A-B875493C6E91}">
      <dsp:nvSpPr>
        <dsp:cNvPr id="0" name=""/>
        <dsp:cNvSpPr/>
      </dsp:nvSpPr>
      <dsp:spPr>
        <a:xfrm rot="41162">
          <a:off x="1946549" y="268057"/>
          <a:ext cx="1086823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946553" y="337217"/>
        <a:ext cx="982142" cy="209362"/>
      </dsp:txXfrm>
    </dsp:sp>
    <dsp:sp modelId="{506128A1-274C-48C1-8685-5F82940BB8A1}">
      <dsp:nvSpPr>
        <dsp:cNvPr id="0" name=""/>
        <dsp:cNvSpPr/>
      </dsp:nvSpPr>
      <dsp:spPr>
        <a:xfrm>
          <a:off x="3545950" y="41493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i="0" kern="1200"/>
            <a:t>	</a:t>
          </a:r>
          <a:r>
            <a:rPr lang="en-US" sz="1000" b="0" i="0" u="sng" kern="1200"/>
            <a:t>csv files – </a:t>
          </a:r>
          <a:endParaRPr lang="en-US" sz="800" b="0" i="0" u="sng" kern="120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0" kern="1200"/>
            <a:t>WDICountry, WDICountry-Series, WDIData, WDIFootNote,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0" kern="1200"/>
            <a:t>WDISeries, WDISeries-Time</a:t>
          </a:r>
          <a:endParaRPr lang="en-US" sz="700" kern="1200" dirty="0"/>
        </a:p>
      </dsp:txBody>
      <dsp:txXfrm>
        <a:off x="3570676" y="66219"/>
        <a:ext cx="1357548" cy="794748"/>
      </dsp:txXfrm>
    </dsp:sp>
    <dsp:sp modelId="{45725872-9967-4154-95DB-8530E0669513}">
      <dsp:nvSpPr>
        <dsp:cNvPr id="0" name=""/>
        <dsp:cNvSpPr/>
      </dsp:nvSpPr>
      <dsp:spPr>
        <a:xfrm rot="21593324">
          <a:off x="5487942" y="285469"/>
          <a:ext cx="1288850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3739"/>
                <a:satOff val="-363"/>
                <a:lumOff val="198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3739"/>
                <a:satOff val="-363"/>
                <a:lumOff val="198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3739"/>
                <a:satOff val="-363"/>
                <a:lumOff val="198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487942" y="355358"/>
        <a:ext cx="1184169" cy="209362"/>
      </dsp:txXfrm>
    </dsp:sp>
    <dsp:sp modelId="{E2B481B5-A8CE-4EA9-B05F-3E36F894D4DC}">
      <dsp:nvSpPr>
        <dsp:cNvPr id="0" name=""/>
        <dsp:cNvSpPr/>
      </dsp:nvSpPr>
      <dsp:spPr>
        <a:xfrm>
          <a:off x="7384739" y="34039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5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5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5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sng" kern="1200"/>
            <a:t>Excel files – </a:t>
          </a:r>
          <a:r>
            <a:rPr lang="en-US" sz="800" i="0" kern="1200"/>
            <a:t>CorruptionPerceptionIndex</a:t>
          </a:r>
          <a:endParaRPr lang="en-US" sz="800" kern="1200" dirty="0"/>
        </a:p>
      </dsp:txBody>
      <dsp:txXfrm>
        <a:off x="7409465" y="58765"/>
        <a:ext cx="1357548" cy="794748"/>
      </dsp:txXfrm>
    </dsp:sp>
    <dsp:sp modelId="{6F893F58-4240-4F5E-B885-87096D2131DF}">
      <dsp:nvSpPr>
        <dsp:cNvPr id="0" name=""/>
        <dsp:cNvSpPr/>
      </dsp:nvSpPr>
      <dsp:spPr>
        <a:xfrm rot="10800000">
          <a:off x="2938607" y="978043"/>
          <a:ext cx="3180193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27478"/>
                <a:satOff val="-726"/>
                <a:lumOff val="397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27478"/>
                <a:satOff val="-726"/>
                <a:lumOff val="397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27478"/>
                <a:satOff val="-726"/>
                <a:lumOff val="397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043288" y="1047830"/>
        <a:ext cx="3075512" cy="209362"/>
      </dsp:txXfrm>
    </dsp:sp>
    <dsp:sp modelId="{52FF3800-E350-4A11-BB58-5CAEB60AD3C3}">
      <dsp:nvSpPr>
        <dsp:cNvPr id="0" name=""/>
        <dsp:cNvSpPr/>
      </dsp:nvSpPr>
      <dsp:spPr>
        <a:xfrm>
          <a:off x="89006" y="1461345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7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7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7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1" i="0" kern="1200" dirty="0"/>
            <a:t>Transform data</a:t>
          </a:r>
          <a:endParaRPr lang="en-US" sz="1200" kern="1200" dirty="0"/>
        </a:p>
      </dsp:txBody>
      <dsp:txXfrm>
        <a:off x="113732" y="1486071"/>
        <a:ext cx="1357548" cy="794748"/>
      </dsp:txXfrm>
    </dsp:sp>
    <dsp:sp modelId="{18205443-E576-40F1-A2C8-388CF2C28596}">
      <dsp:nvSpPr>
        <dsp:cNvPr id="0" name=""/>
        <dsp:cNvSpPr/>
      </dsp:nvSpPr>
      <dsp:spPr>
        <a:xfrm>
          <a:off x="1570169" y="1708977"/>
          <a:ext cx="178664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41216"/>
                <a:satOff val="-1088"/>
                <a:lumOff val="595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41216"/>
                <a:satOff val="-1088"/>
                <a:lumOff val="595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41216"/>
                <a:satOff val="-1088"/>
                <a:lumOff val="595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570169" y="1778764"/>
        <a:ext cx="125065" cy="209362"/>
      </dsp:txXfrm>
    </dsp:sp>
    <dsp:sp modelId="{B6F3BF51-B926-47AC-B5CE-6DF56B7141AD}">
      <dsp:nvSpPr>
        <dsp:cNvPr id="0" name=""/>
        <dsp:cNvSpPr/>
      </dsp:nvSpPr>
      <dsp:spPr>
        <a:xfrm>
          <a:off x="1833110" y="1461345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/>
            <a:t>combining data from different sources</a:t>
          </a:r>
          <a:endParaRPr lang="en-US" sz="1200" kern="1200"/>
        </a:p>
      </dsp:txBody>
      <dsp:txXfrm>
        <a:off x="1857836" y="1486071"/>
        <a:ext cx="1357548" cy="794748"/>
      </dsp:txXfrm>
    </dsp:sp>
    <dsp:sp modelId="{292CE84C-3F43-4C0E-AD52-CDF34ECDCA1A}">
      <dsp:nvSpPr>
        <dsp:cNvPr id="0" name=""/>
        <dsp:cNvSpPr/>
      </dsp:nvSpPr>
      <dsp:spPr>
        <a:xfrm rot="10">
          <a:off x="3353275" y="1708980"/>
          <a:ext cx="272624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54955"/>
                <a:satOff val="-1451"/>
                <a:lumOff val="79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54955"/>
                <a:satOff val="-1451"/>
                <a:lumOff val="79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54955"/>
                <a:satOff val="-1451"/>
                <a:lumOff val="79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53275" y="1778767"/>
        <a:ext cx="190837" cy="209362"/>
      </dsp:txXfrm>
    </dsp:sp>
    <dsp:sp modelId="{BDEC67F7-40D5-49D0-800F-97E2957CCD12}">
      <dsp:nvSpPr>
        <dsp:cNvPr id="0" name=""/>
        <dsp:cNvSpPr/>
      </dsp:nvSpPr>
      <dsp:spPr>
        <a:xfrm>
          <a:off x="3754495" y="1461351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2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2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2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data cleaning</a:t>
          </a:r>
          <a:endParaRPr lang="en-US" sz="1200" kern="1200" dirty="0"/>
        </a:p>
      </dsp:txBody>
      <dsp:txXfrm>
        <a:off x="3779221" y="1486077"/>
        <a:ext cx="1357548" cy="794748"/>
      </dsp:txXfrm>
    </dsp:sp>
    <dsp:sp modelId="{D3D55529-8745-4E6B-B89C-5C7DFC4BB5E1}">
      <dsp:nvSpPr>
        <dsp:cNvPr id="0" name=""/>
        <dsp:cNvSpPr/>
      </dsp:nvSpPr>
      <dsp:spPr>
        <a:xfrm>
          <a:off x="5278019" y="1708983"/>
          <a:ext cx="280715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68694"/>
                <a:satOff val="-1814"/>
                <a:lumOff val="992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68694"/>
                <a:satOff val="-1814"/>
                <a:lumOff val="992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68694"/>
                <a:satOff val="-1814"/>
                <a:lumOff val="992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278019" y="1778770"/>
        <a:ext cx="196501" cy="209362"/>
      </dsp:txXfrm>
    </dsp:sp>
    <dsp:sp modelId="{91524F29-DE54-49D2-8AF1-21687B79315B}">
      <dsp:nvSpPr>
        <dsp:cNvPr id="0" name=""/>
        <dsp:cNvSpPr/>
      </dsp:nvSpPr>
      <dsp:spPr>
        <a:xfrm>
          <a:off x="5691147" y="1461351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5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5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5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data types</a:t>
          </a:r>
          <a:endParaRPr lang="en-US" sz="1200" kern="1200" dirty="0"/>
        </a:p>
      </dsp:txBody>
      <dsp:txXfrm>
        <a:off x="5715873" y="1486077"/>
        <a:ext cx="1357548" cy="794748"/>
      </dsp:txXfrm>
    </dsp:sp>
    <dsp:sp modelId="{00A96147-F92C-4E53-8B32-7DB198817502}">
      <dsp:nvSpPr>
        <dsp:cNvPr id="0" name=""/>
        <dsp:cNvSpPr/>
      </dsp:nvSpPr>
      <dsp:spPr>
        <a:xfrm>
          <a:off x="7257962" y="1708983"/>
          <a:ext cx="385010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82433"/>
                <a:satOff val="-2177"/>
                <a:lumOff val="119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82433"/>
                <a:satOff val="-2177"/>
                <a:lumOff val="119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82433"/>
                <a:satOff val="-2177"/>
                <a:lumOff val="119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57962" y="1778770"/>
        <a:ext cx="280329" cy="209362"/>
      </dsp:txXfrm>
    </dsp:sp>
    <dsp:sp modelId="{42BEA5F9-BB49-4FF0-93F7-6B228E8ED5EB}">
      <dsp:nvSpPr>
        <dsp:cNvPr id="0" name=""/>
        <dsp:cNvSpPr/>
      </dsp:nvSpPr>
      <dsp:spPr>
        <a:xfrm>
          <a:off x="7824581" y="1461351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7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7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7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Primary Keys</a:t>
          </a:r>
        </a:p>
      </dsp:txBody>
      <dsp:txXfrm>
        <a:off x="7849307" y="1486077"/>
        <a:ext cx="1357548" cy="794748"/>
      </dsp:txXfrm>
    </dsp:sp>
    <dsp:sp modelId="{FFAC821B-119D-4646-8D8D-4D085743BDFF}">
      <dsp:nvSpPr>
        <dsp:cNvPr id="0" name=""/>
        <dsp:cNvSpPr/>
      </dsp:nvSpPr>
      <dsp:spPr>
        <a:xfrm rot="5509222">
          <a:off x="8375431" y="2371787"/>
          <a:ext cx="263170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96172"/>
                <a:satOff val="-2540"/>
                <a:lumOff val="1390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96172"/>
                <a:satOff val="-2540"/>
                <a:lumOff val="1390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96172"/>
                <a:satOff val="-2540"/>
                <a:lumOff val="1390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403589" y="2414689"/>
        <a:ext cx="209362" cy="184219"/>
      </dsp:txXfrm>
    </dsp:sp>
    <dsp:sp modelId="{661B7A43-28E3-4887-901D-A4CC11F9EECB}">
      <dsp:nvSpPr>
        <dsp:cNvPr id="0" name=""/>
        <dsp:cNvSpPr/>
      </dsp:nvSpPr>
      <dsp:spPr>
        <a:xfrm>
          <a:off x="7781977" y="2801848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Foreign keys</a:t>
          </a:r>
        </a:p>
      </dsp:txBody>
      <dsp:txXfrm>
        <a:off x="7806703" y="2826574"/>
        <a:ext cx="1357548" cy="794748"/>
      </dsp:txXfrm>
    </dsp:sp>
    <dsp:sp modelId="{553B967A-4977-49EC-8555-C9F75143D15D}">
      <dsp:nvSpPr>
        <dsp:cNvPr id="0" name=""/>
        <dsp:cNvSpPr/>
      </dsp:nvSpPr>
      <dsp:spPr>
        <a:xfrm rot="10768216">
          <a:off x="7429307" y="3058093"/>
          <a:ext cx="249226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09911"/>
                <a:satOff val="-2902"/>
                <a:lumOff val="1588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09911"/>
                <a:satOff val="-2902"/>
                <a:lumOff val="1588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09911"/>
                <a:satOff val="-2902"/>
                <a:lumOff val="1588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7504073" y="3127534"/>
        <a:ext cx="174458" cy="209362"/>
      </dsp:txXfrm>
    </dsp:sp>
    <dsp:sp modelId="{4B2DD2F4-F7E3-49C9-AA43-85F01791FBB5}">
      <dsp:nvSpPr>
        <dsp:cNvPr id="0" name=""/>
        <dsp:cNvSpPr/>
      </dsp:nvSpPr>
      <dsp:spPr>
        <a:xfrm>
          <a:off x="5904757" y="2819204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2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2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2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Checking for missing data</a:t>
          </a:r>
          <a:endParaRPr lang="en-US" sz="1200" kern="1200" dirty="0"/>
        </a:p>
      </dsp:txBody>
      <dsp:txXfrm>
        <a:off x="5929483" y="2843930"/>
        <a:ext cx="1357548" cy="794748"/>
      </dsp:txXfrm>
    </dsp:sp>
    <dsp:sp modelId="{8B5A863A-6356-4257-B2C4-0BCEF705D94A}">
      <dsp:nvSpPr>
        <dsp:cNvPr id="0" name=""/>
        <dsp:cNvSpPr/>
      </dsp:nvSpPr>
      <dsp:spPr>
        <a:xfrm rot="10853624">
          <a:off x="5601423" y="3052802"/>
          <a:ext cx="214372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23649"/>
                <a:satOff val="-3265"/>
                <a:lumOff val="1787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23649"/>
                <a:satOff val="-3265"/>
                <a:lumOff val="1787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23649"/>
                <a:satOff val="-3265"/>
                <a:lumOff val="1787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5665731" y="3123091"/>
        <a:ext cx="150060" cy="209362"/>
      </dsp:txXfrm>
    </dsp:sp>
    <dsp:sp modelId="{995600CD-CA86-48A0-A2A0-309196977CA4}">
      <dsp:nvSpPr>
        <dsp:cNvPr id="0" name=""/>
        <dsp:cNvSpPr/>
      </dsp:nvSpPr>
      <dsp:spPr>
        <a:xfrm>
          <a:off x="4093329" y="2790946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5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5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5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Checking for duplicate data</a:t>
          </a:r>
          <a:endParaRPr lang="en-US" sz="1200" kern="1200" dirty="0"/>
        </a:p>
      </dsp:txBody>
      <dsp:txXfrm>
        <a:off x="4118055" y="2815672"/>
        <a:ext cx="1357548" cy="794748"/>
      </dsp:txXfrm>
    </dsp:sp>
    <dsp:sp modelId="{45773192-1917-40C0-B767-3815AC5EC119}">
      <dsp:nvSpPr>
        <dsp:cNvPr id="0" name=""/>
        <dsp:cNvSpPr/>
      </dsp:nvSpPr>
      <dsp:spPr>
        <a:xfrm rot="10822420">
          <a:off x="3817611" y="3032827"/>
          <a:ext cx="194843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37388"/>
                <a:satOff val="-3628"/>
                <a:lumOff val="198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37388"/>
                <a:satOff val="-3628"/>
                <a:lumOff val="198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37388"/>
                <a:satOff val="-3628"/>
                <a:lumOff val="198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876063" y="3102805"/>
        <a:ext cx="136390" cy="209362"/>
      </dsp:txXfrm>
    </dsp:sp>
    <dsp:sp modelId="{A7BACE05-5C12-4B34-A0B5-7E1EB65E8718}">
      <dsp:nvSpPr>
        <dsp:cNvPr id="0" name=""/>
        <dsp:cNvSpPr/>
      </dsp:nvSpPr>
      <dsp:spPr>
        <a:xfrm>
          <a:off x="2318708" y="2779372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7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7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7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engineering features</a:t>
          </a:r>
          <a:endParaRPr lang="en-US" sz="1200" kern="1200" dirty="0"/>
        </a:p>
      </dsp:txBody>
      <dsp:txXfrm>
        <a:off x="2343434" y="2804098"/>
        <a:ext cx="1357548" cy="794748"/>
      </dsp:txXfrm>
    </dsp:sp>
    <dsp:sp modelId="{7C124440-406D-4901-B936-0314AC2DA5B7}">
      <dsp:nvSpPr>
        <dsp:cNvPr id="0" name=""/>
        <dsp:cNvSpPr/>
      </dsp:nvSpPr>
      <dsp:spPr>
        <a:xfrm rot="10790020">
          <a:off x="1880018" y="3029870"/>
          <a:ext cx="310007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51127"/>
                <a:satOff val="-3991"/>
                <a:lumOff val="2184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51127"/>
                <a:satOff val="-3991"/>
                <a:lumOff val="2184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51127"/>
                <a:satOff val="-3991"/>
                <a:lumOff val="2184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973020" y="3099522"/>
        <a:ext cx="217005" cy="209362"/>
      </dsp:txXfrm>
    </dsp:sp>
    <dsp:sp modelId="{A0AC0CD8-8A08-4E2F-8FA5-6C0F42281E70}">
      <dsp:nvSpPr>
        <dsp:cNvPr id="0" name=""/>
        <dsp:cNvSpPr/>
      </dsp:nvSpPr>
      <dsp:spPr>
        <a:xfrm>
          <a:off x="326789" y="2785155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b="0" i="0" kern="1200" dirty="0"/>
            <a:t>file encodings</a:t>
          </a:r>
          <a:endParaRPr lang="en-US" sz="1200" kern="1200" dirty="0"/>
        </a:p>
      </dsp:txBody>
      <dsp:txXfrm>
        <a:off x="351515" y="2809881"/>
        <a:ext cx="1357548" cy="794748"/>
      </dsp:txXfrm>
    </dsp:sp>
    <dsp:sp modelId="{63300997-F807-4DE2-9C59-9881BAD648A1}">
      <dsp:nvSpPr>
        <dsp:cNvPr id="0" name=""/>
        <dsp:cNvSpPr/>
      </dsp:nvSpPr>
      <dsp:spPr>
        <a:xfrm rot="5475800">
          <a:off x="885714" y="3692790"/>
          <a:ext cx="260040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64866"/>
                <a:satOff val="-4354"/>
                <a:lumOff val="2383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64866"/>
                <a:satOff val="-4354"/>
                <a:lumOff val="2383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64866"/>
                <a:satOff val="-4354"/>
                <a:lumOff val="2383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11913" y="3737247"/>
        <a:ext cx="209362" cy="182028"/>
      </dsp:txXfrm>
    </dsp:sp>
    <dsp:sp modelId="{DADECF74-D40D-4B40-BA01-EE1E0C398516}">
      <dsp:nvSpPr>
        <dsp:cNvPr id="0" name=""/>
        <dsp:cNvSpPr/>
      </dsp:nvSpPr>
      <dsp:spPr>
        <a:xfrm>
          <a:off x="297355" y="4119878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2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2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2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Load</a:t>
          </a:r>
          <a:endParaRPr lang="en-US" sz="1200" b="1" kern="1200" dirty="0"/>
        </a:p>
      </dsp:txBody>
      <dsp:txXfrm>
        <a:off x="322081" y="4144604"/>
        <a:ext cx="1357548" cy="794748"/>
      </dsp:txXfrm>
    </dsp:sp>
    <dsp:sp modelId="{9FF9AA1A-95EB-4D13-9159-36015047466B}">
      <dsp:nvSpPr>
        <dsp:cNvPr id="0" name=""/>
        <dsp:cNvSpPr/>
      </dsp:nvSpPr>
      <dsp:spPr>
        <a:xfrm>
          <a:off x="1820532" y="4367510"/>
          <a:ext cx="279879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78605"/>
                <a:satOff val="-4716"/>
                <a:lumOff val="2581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78605"/>
                <a:satOff val="-4716"/>
                <a:lumOff val="2581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78605"/>
                <a:satOff val="-4716"/>
                <a:lumOff val="2581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820532" y="4437297"/>
        <a:ext cx="195915" cy="209362"/>
      </dsp:txXfrm>
    </dsp:sp>
    <dsp:sp modelId="{BC6CB211-1708-4218-90B8-E7841C9335A7}">
      <dsp:nvSpPr>
        <dsp:cNvPr id="0" name=""/>
        <dsp:cNvSpPr/>
      </dsp:nvSpPr>
      <dsp:spPr>
        <a:xfrm>
          <a:off x="2232430" y="4119878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5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5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5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send the transformed data to a database</a:t>
          </a:r>
          <a:endParaRPr lang="en-US" sz="1200" kern="1200"/>
        </a:p>
      </dsp:txBody>
      <dsp:txXfrm>
        <a:off x="2257156" y="4144604"/>
        <a:ext cx="1357548" cy="794748"/>
      </dsp:txXfrm>
    </dsp:sp>
    <dsp:sp modelId="{8A35C085-3A31-4F2F-A0C1-16B3BB41E115}">
      <dsp:nvSpPr>
        <dsp:cNvPr id="0" name=""/>
        <dsp:cNvSpPr/>
      </dsp:nvSpPr>
      <dsp:spPr>
        <a:xfrm rot="11">
          <a:off x="3733500" y="4367512"/>
          <a:ext cx="226621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192344"/>
                <a:satOff val="-5079"/>
                <a:lumOff val="2780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192344"/>
                <a:satOff val="-5079"/>
                <a:lumOff val="2780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192344"/>
                <a:satOff val="-5079"/>
                <a:lumOff val="2780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733500" y="4437299"/>
        <a:ext cx="158635" cy="209362"/>
      </dsp:txXfrm>
    </dsp:sp>
    <dsp:sp modelId="{8E0791C2-9EF2-4908-A8C8-A83837295E11}">
      <dsp:nvSpPr>
        <dsp:cNvPr id="0" name=""/>
        <dsp:cNvSpPr/>
      </dsp:nvSpPr>
      <dsp:spPr>
        <a:xfrm>
          <a:off x="4067018" y="4119883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375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375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375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</a:t>
          </a:r>
          <a:r>
            <a:rPr lang="en-US" sz="1200" b="0" i="0" kern="1200"/>
            <a:t>atabase has been created using MySql</a:t>
          </a:r>
          <a:r>
            <a:rPr lang="en-US" sz="1200" kern="1200"/>
            <a:t> Workbench.</a:t>
          </a:r>
        </a:p>
      </dsp:txBody>
      <dsp:txXfrm>
        <a:off x="4091744" y="4144609"/>
        <a:ext cx="1357548" cy="794748"/>
      </dsp:txXfrm>
    </dsp:sp>
    <dsp:sp modelId="{76FC00C1-0F4B-42CA-8FED-20D6BAE963D9}">
      <dsp:nvSpPr>
        <dsp:cNvPr id="0" name=""/>
        <dsp:cNvSpPr/>
      </dsp:nvSpPr>
      <dsp:spPr>
        <a:xfrm>
          <a:off x="5587997" y="4367515"/>
          <a:ext cx="274585" cy="3489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shade val="90000"/>
                <a:hueOff val="206082"/>
                <a:satOff val="-5442"/>
                <a:lumOff val="2978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shade val="90000"/>
                <a:hueOff val="206082"/>
                <a:satOff val="-5442"/>
                <a:lumOff val="2978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shade val="90000"/>
                <a:hueOff val="206082"/>
                <a:satOff val="-5442"/>
                <a:lumOff val="2978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587997" y="4437302"/>
        <a:ext cx="192210" cy="209362"/>
      </dsp:txXfrm>
    </dsp:sp>
    <dsp:sp modelId="{DF93D1A6-901D-43B7-AEAA-CFB1A7807214}">
      <dsp:nvSpPr>
        <dsp:cNvPr id="0" name=""/>
        <dsp:cNvSpPr/>
      </dsp:nvSpPr>
      <dsp:spPr>
        <a:xfrm>
          <a:off x="5992104" y="4119883"/>
          <a:ext cx="1407000" cy="844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All the necessary tables are created with </a:t>
          </a:r>
          <a:r>
            <a:rPr lang="en-SG" sz="1200" b="0" i="0" kern="1200" baseline="0"/>
            <a:t>constraints. </a:t>
          </a:r>
          <a:endParaRPr lang="en-US" sz="1200" kern="1200"/>
        </a:p>
      </dsp:txBody>
      <dsp:txXfrm>
        <a:off x="6016830" y="4144609"/>
        <a:ext cx="1357548" cy="794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01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0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0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2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3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0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10/11/2022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ushyamikeerthi/World-Development-Indic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9DBA1E3-E680-9DD6-ED2D-B1DC5FEC5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0" b="1929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26" name="Freeform: Shape 21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C51F0-0532-B8A3-5B79-2F1ABD5AF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8743" y="2017713"/>
            <a:ext cx="6458556" cy="238760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Analysis of World Development Indicators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003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5AB5337-006B-5710-EE03-3F76B573C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4518" y="70432"/>
            <a:ext cx="5028182" cy="6185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FF1DC-DBCD-ECA3-6F06-3C78DC5C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518" y="2167672"/>
            <a:ext cx="5028182" cy="377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8ADF8-2B02-F8C9-9FC0-F4874932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518" y="2455193"/>
            <a:ext cx="5028182" cy="626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4386A-2E8C-BA0C-2E27-BE584D231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518" y="1155531"/>
            <a:ext cx="5028182" cy="378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848203-CFAB-0A22-7790-72BF45DC1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658" y="1491059"/>
            <a:ext cx="5028182" cy="7155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89CF34-2F33-8982-B9EC-403DB34EE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518" y="471297"/>
            <a:ext cx="5028182" cy="67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53B3642-BCC2-B17E-D6BA-5DA9250DD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518" y="3098780"/>
            <a:ext cx="5028182" cy="4299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2C1DA2-F045-0FB7-3775-B84C1E851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516" y="3448405"/>
            <a:ext cx="5053323" cy="754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76B552-1995-AF99-3401-E9707ED472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4798" y="4262911"/>
            <a:ext cx="5003041" cy="3696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211328-D794-CA93-07AE-CE57AF9D96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9658" y="4564281"/>
            <a:ext cx="5053324" cy="2096949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1DCCBE07-11EA-D85F-353C-B8433CF8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987"/>
            <a:ext cx="4870700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3737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CCBE07-11EA-D85F-353C-B8433CF8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987"/>
            <a:ext cx="4870700" cy="1325563"/>
          </a:xfrm>
        </p:spPr>
        <p:txBody>
          <a:bodyPr>
            <a:normAutofit fontScale="90000"/>
          </a:bodyPr>
          <a:lstStyle/>
          <a:p>
            <a:r>
              <a:rPr lang="en-SG" dirty="0"/>
              <a:t>Exploratory Data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F4DC6-9DEA-AF6D-C17D-4FBDBCBC0C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200" y="171105"/>
            <a:ext cx="5969254" cy="3168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7BF0F-C4BD-7D33-7CBF-640CED17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50" y="3340100"/>
            <a:ext cx="5969253" cy="24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1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F3753-02DE-15E0-BB09-BA41AD1F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769671" cy="23255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SG" sz="3700"/>
              <a:t>Report – </a:t>
            </a:r>
            <a:br>
              <a:rPr lang="en-SG" sz="3700"/>
            </a:br>
            <a:r>
              <a:rPr lang="en-SG" sz="3700"/>
              <a:t>list of countries</a:t>
            </a:r>
            <a:br>
              <a:rPr lang="en-SG" sz="3700"/>
            </a:br>
            <a:r>
              <a:rPr lang="en-SG" sz="3700"/>
              <a:t> &amp; </a:t>
            </a:r>
            <a:br>
              <a:rPr lang="en-SG" sz="3700"/>
            </a:br>
            <a:r>
              <a:rPr lang="en-SG" sz="3700"/>
              <a:t>list of indicators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E7A6E-E67F-D585-6DA9-2D4AB6F619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2963" y="472206"/>
            <a:ext cx="5590479" cy="348425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1F3D92-8CB5-1514-BF40-9F61CFB066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0837" y="3831221"/>
            <a:ext cx="5590479" cy="27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3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F3753-02DE-15E0-BB09-BA41AD1F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Report – </a:t>
            </a:r>
            <a:br>
              <a:rPr lang="en-US"/>
            </a:br>
            <a:r>
              <a:rPr lang="en-US"/>
              <a:t>list of countries</a:t>
            </a:r>
            <a:br>
              <a:rPr lang="en-US"/>
            </a:br>
            <a:r>
              <a:rPr lang="en-US"/>
              <a:t> &amp; </a:t>
            </a:r>
            <a:br>
              <a:rPr lang="en-US"/>
            </a:br>
            <a:r>
              <a:rPr lang="en-US"/>
              <a:t>list of indicators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C8B1885-6991-406C-8534-D23590BE6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4087" y="383828"/>
            <a:ext cx="4747013" cy="6323312"/>
          </a:xfrm>
        </p:spPr>
      </p:pic>
    </p:spTree>
    <p:extLst>
      <p:ext uri="{BB962C8B-B14F-4D97-AF65-F5344CB8AC3E}">
        <p14:creationId xmlns:p14="http://schemas.microsoft.com/office/powerpoint/2010/main" val="159495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3D3CC2-92C0-446B-91D6-D95EB3355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897C999-28FA-4C54-8B7D-F10AACDE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F3753-02DE-15E0-BB09-BA41AD1F7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63960"/>
            <a:ext cx="4747014" cy="331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Report – </a:t>
            </a:r>
            <a:br>
              <a:rPr lang="en-US" dirty="0"/>
            </a:br>
            <a:r>
              <a:rPr lang="en-US" dirty="0"/>
              <a:t>list of countries</a:t>
            </a:r>
            <a:br>
              <a:rPr lang="en-US" dirty="0"/>
            </a:br>
            <a:r>
              <a:rPr lang="en-US" dirty="0"/>
              <a:t> &amp; </a:t>
            </a:r>
            <a:br>
              <a:rPr lang="en-US" dirty="0"/>
            </a:br>
            <a:r>
              <a:rPr lang="en-US" dirty="0"/>
              <a:t>list of indicators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1ABBA-BE32-C0EE-9671-6C27F16B0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916" y="165100"/>
            <a:ext cx="6430383" cy="295077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504B7D-4667-E81C-E1A4-D88DD871E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0916" y="3409950"/>
            <a:ext cx="6430382" cy="315396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422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AAB2-CB9D-1720-1AAD-CDED854A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48" y="128657"/>
            <a:ext cx="9934937" cy="75295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Analysis of WDI among Countries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B0EA-3E56-6984-C3F1-F6BE613A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691" y="1441047"/>
            <a:ext cx="5478292" cy="4809281"/>
          </a:xfrm>
        </p:spPr>
        <p:txBody>
          <a:bodyPr>
            <a:normAutofit fontScale="92500" lnSpcReduction="10000"/>
          </a:bodyPr>
          <a:lstStyle/>
          <a:p>
            <a:r>
              <a:rPr lang="en-SG" b="1" dirty="0"/>
              <a:t>New Businesses Registered: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 Australia has highest number of business registered over the period though there is a slight fall during 2018,2019.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Followed by India, which is linearly increasing over the period.</a:t>
            </a:r>
          </a:p>
          <a:p>
            <a:r>
              <a:rPr lang="en-SG" b="1" dirty="0"/>
              <a:t>Agricultural Land </a:t>
            </a:r>
            <a:r>
              <a:rPr lang="en-S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 Australia holds the highest land under agricultural compared to other countries ,peak value in 2016  from there on the value is dropping.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Followed by India, maintaining the same proportion of land year on year.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51219-8982-467A-3776-4D84652A5A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592" y="1394027"/>
            <a:ext cx="5478292" cy="2551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3DC4E2-31F0-AC89-AA52-FA24CE57E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3" y="1044759"/>
            <a:ext cx="5461281" cy="349268"/>
          </a:xfrm>
          <a:prstGeom prst="rect">
            <a:avLst/>
          </a:prstGeom>
          <a:ln>
            <a:solidFill>
              <a:srgbClr val="0099CC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E9BA50-CA94-8791-0AB2-8A7837018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92" y="3945366"/>
            <a:ext cx="5459902" cy="26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9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AAB2-CB9D-1720-1AAD-CDED854A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132" y="89958"/>
            <a:ext cx="10368987" cy="75295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Analysis of WDI among Countries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B0EA-3E56-6984-C3F1-F6BE613A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75986"/>
            <a:ext cx="5721752" cy="5171570"/>
          </a:xfrm>
        </p:spPr>
        <p:txBody>
          <a:bodyPr>
            <a:normAutofit fontScale="92500" lnSpcReduction="20000"/>
          </a:bodyPr>
          <a:lstStyle/>
          <a:p>
            <a:r>
              <a:rPr lang="en-SG" b="1" dirty="0"/>
              <a:t>Employment in Agriculture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 Kenya has highest employment in agriculture in 2015 and there is a slight fall every year.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Followed by India, which is proportionately decreasing over the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In 2020 the data has not be recorded.</a:t>
            </a:r>
          </a:p>
          <a:p>
            <a:r>
              <a:rPr lang="en-SG" b="1" dirty="0"/>
              <a:t>Time required to start new business</a:t>
            </a:r>
            <a:r>
              <a:rPr lang="en-S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 In 2015 India is taking highest time to start the business followed by Kenya.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In the following years India has comparatively reduced the time to start the new business. Where as Kenya has increased the time to start the new business.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The data hasn’t been recorded for Maldives in 2019 and other countries in 2020.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3DC4E2-31F0-AC89-AA52-FA24CE57E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03" y="1044759"/>
            <a:ext cx="5461281" cy="349268"/>
          </a:xfrm>
          <a:prstGeom prst="rect">
            <a:avLst/>
          </a:prstGeom>
          <a:ln>
            <a:solidFill>
              <a:srgbClr val="0099CC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AD101-3B36-D4B8-4042-3BA5F087F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03" y="1394026"/>
            <a:ext cx="5478292" cy="236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8D0563-B6AC-D8C7-C0A7-345C68357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03" y="3899995"/>
            <a:ext cx="5478292" cy="25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ED00A5-F1CE-4E3F-A37B-E16DDD66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073C4A5-3660-4DBB-B3CD-82CBB9C4E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72947"/>
            <a:ext cx="5604676" cy="6785055"/>
          </a:xfrm>
          <a:custGeom>
            <a:avLst/>
            <a:gdLst>
              <a:gd name="connsiteX0" fmla="*/ 4789110 w 5604676"/>
              <a:gd name="connsiteY0" fmla="*/ 776705 h 6785055"/>
              <a:gd name="connsiteX1" fmla="*/ 5353559 w 5604676"/>
              <a:gd name="connsiteY1" fmla="*/ 1341156 h 6785055"/>
              <a:gd name="connsiteX2" fmla="*/ 4789110 w 5604676"/>
              <a:gd name="connsiteY2" fmla="*/ 1905606 h 6785055"/>
              <a:gd name="connsiteX3" fmla="*/ 4224659 w 5604676"/>
              <a:gd name="connsiteY3" fmla="*/ 1341156 h 6785055"/>
              <a:gd name="connsiteX4" fmla="*/ 4789110 w 5604676"/>
              <a:gd name="connsiteY4" fmla="*/ 776705 h 6785055"/>
              <a:gd name="connsiteX5" fmla="*/ 2497314 w 5604676"/>
              <a:gd name="connsiteY5" fmla="*/ 344099 h 6785055"/>
              <a:gd name="connsiteX6" fmla="*/ 2796530 w 5604676"/>
              <a:gd name="connsiteY6" fmla="*/ 643315 h 6785055"/>
              <a:gd name="connsiteX7" fmla="*/ 2497314 w 5604676"/>
              <a:gd name="connsiteY7" fmla="*/ 942531 h 6785055"/>
              <a:gd name="connsiteX8" fmla="*/ 2198099 w 5604676"/>
              <a:gd name="connsiteY8" fmla="*/ 643315 h 6785055"/>
              <a:gd name="connsiteX9" fmla="*/ 2497314 w 5604676"/>
              <a:gd name="connsiteY9" fmla="*/ 344099 h 6785055"/>
              <a:gd name="connsiteX10" fmla="*/ 3607085 w 5604676"/>
              <a:gd name="connsiteY10" fmla="*/ 106299 h 6785055"/>
              <a:gd name="connsiteX11" fmla="*/ 3709772 w 5604676"/>
              <a:gd name="connsiteY11" fmla="*/ 117595 h 6785055"/>
              <a:gd name="connsiteX12" fmla="*/ 4154753 w 5604676"/>
              <a:gd name="connsiteY12" fmla="*/ 641730 h 6785055"/>
              <a:gd name="connsiteX13" fmla="*/ 3759320 w 5604676"/>
              <a:gd name="connsiteY13" fmla="*/ 1422583 h 6785055"/>
              <a:gd name="connsiteX14" fmla="*/ 3955710 w 5604676"/>
              <a:gd name="connsiteY14" fmla="*/ 2139341 h 6785055"/>
              <a:gd name="connsiteX15" fmla="*/ 5237335 w 5604676"/>
              <a:gd name="connsiteY15" fmla="*/ 2226539 h 6785055"/>
              <a:gd name="connsiteX16" fmla="*/ 5601276 w 5604676"/>
              <a:gd name="connsiteY16" fmla="*/ 2970339 h 6785055"/>
              <a:gd name="connsiteX17" fmla="*/ 5108462 w 5604676"/>
              <a:gd name="connsiteY17" fmla="*/ 3821103 h 6785055"/>
              <a:gd name="connsiteX18" fmla="*/ 5561999 w 5604676"/>
              <a:gd name="connsiteY18" fmla="*/ 4705843 h 6785055"/>
              <a:gd name="connsiteX19" fmla="*/ 5314521 w 5604676"/>
              <a:gd name="connsiteY19" fmla="*/ 5470694 h 6785055"/>
              <a:gd name="connsiteX20" fmla="*/ 4645684 w 5604676"/>
              <a:gd name="connsiteY20" fmla="*/ 5934671 h 6785055"/>
              <a:gd name="connsiteX21" fmla="*/ 4517047 w 5604676"/>
              <a:gd name="connsiteY21" fmla="*/ 6670491 h 6785055"/>
              <a:gd name="connsiteX22" fmla="*/ 4528138 w 5604676"/>
              <a:gd name="connsiteY22" fmla="*/ 6785055 h 6785055"/>
              <a:gd name="connsiteX23" fmla="*/ 2734264 w 5604676"/>
              <a:gd name="connsiteY23" fmla="*/ 6785055 h 6785055"/>
              <a:gd name="connsiteX24" fmla="*/ 2227268 w 5604676"/>
              <a:gd name="connsiteY24" fmla="*/ 6785055 h 6785055"/>
              <a:gd name="connsiteX25" fmla="*/ 0 w 5604676"/>
              <a:gd name="connsiteY25" fmla="*/ 6785055 h 6785055"/>
              <a:gd name="connsiteX26" fmla="*/ 0 w 5604676"/>
              <a:gd name="connsiteY26" fmla="*/ 110074 h 6785055"/>
              <a:gd name="connsiteX27" fmla="*/ 25776 w 5604676"/>
              <a:gd name="connsiteY27" fmla="*/ 118960 h 6785055"/>
              <a:gd name="connsiteX28" fmla="*/ 621446 w 5604676"/>
              <a:gd name="connsiteY28" fmla="*/ 907434 h 6785055"/>
              <a:gd name="connsiteX29" fmla="*/ 692985 w 5604676"/>
              <a:gd name="connsiteY29" fmla="*/ 1052908 h 6785055"/>
              <a:gd name="connsiteX30" fmla="*/ 1038786 w 5604676"/>
              <a:gd name="connsiteY30" fmla="*/ 1385443 h 6785055"/>
              <a:gd name="connsiteX31" fmla="*/ 2042727 w 5604676"/>
              <a:gd name="connsiteY31" fmla="*/ 936356 h 6785055"/>
              <a:gd name="connsiteX32" fmla="*/ 2436962 w 5604676"/>
              <a:gd name="connsiteY32" fmla="*/ 1387924 h 6785055"/>
              <a:gd name="connsiteX33" fmla="*/ 2743225 w 5604676"/>
              <a:gd name="connsiteY33" fmla="*/ 1420955 h 6785055"/>
              <a:gd name="connsiteX34" fmla="*/ 2859520 w 5604676"/>
              <a:gd name="connsiteY34" fmla="*/ 1264016 h 6785055"/>
              <a:gd name="connsiteX35" fmla="*/ 3133867 w 5604676"/>
              <a:gd name="connsiteY35" fmla="*/ 330586 h 6785055"/>
              <a:gd name="connsiteX36" fmla="*/ 3607085 w 5604676"/>
              <a:gd name="connsiteY36" fmla="*/ 106299 h 6785055"/>
              <a:gd name="connsiteX37" fmla="*/ 1190644 w 5604676"/>
              <a:gd name="connsiteY37" fmla="*/ 0 h 6785055"/>
              <a:gd name="connsiteX38" fmla="*/ 1729278 w 5604676"/>
              <a:gd name="connsiteY38" fmla="*/ 538633 h 6785055"/>
              <a:gd name="connsiteX39" fmla="*/ 1190644 w 5604676"/>
              <a:gd name="connsiteY39" fmla="*/ 1077267 h 6785055"/>
              <a:gd name="connsiteX40" fmla="*/ 652011 w 5604676"/>
              <a:gd name="connsiteY40" fmla="*/ 538633 h 6785055"/>
              <a:gd name="connsiteX41" fmla="*/ 1190644 w 5604676"/>
              <a:gd name="connsiteY41" fmla="*/ 0 h 678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604676" h="6785055">
                <a:moveTo>
                  <a:pt x="4789110" y="776705"/>
                </a:moveTo>
                <a:cubicBezTo>
                  <a:pt x="5100847" y="776705"/>
                  <a:pt x="5353559" y="1029419"/>
                  <a:pt x="5353559" y="1341156"/>
                </a:cubicBezTo>
                <a:cubicBezTo>
                  <a:pt x="5353559" y="1652893"/>
                  <a:pt x="5100847" y="1905606"/>
                  <a:pt x="4789110" y="1905606"/>
                </a:cubicBezTo>
                <a:cubicBezTo>
                  <a:pt x="4477373" y="1905606"/>
                  <a:pt x="4224659" y="1652893"/>
                  <a:pt x="4224659" y="1341156"/>
                </a:cubicBezTo>
                <a:cubicBezTo>
                  <a:pt x="4224659" y="1029419"/>
                  <a:pt x="4477373" y="776705"/>
                  <a:pt x="4789110" y="776705"/>
                </a:cubicBezTo>
                <a:close/>
                <a:moveTo>
                  <a:pt x="2497314" y="344099"/>
                </a:moveTo>
                <a:cubicBezTo>
                  <a:pt x="2662566" y="344099"/>
                  <a:pt x="2796530" y="478063"/>
                  <a:pt x="2796530" y="643315"/>
                </a:cubicBezTo>
                <a:cubicBezTo>
                  <a:pt x="2796530" y="808567"/>
                  <a:pt x="2662566" y="942531"/>
                  <a:pt x="2497314" y="942531"/>
                </a:cubicBezTo>
                <a:cubicBezTo>
                  <a:pt x="2332062" y="942531"/>
                  <a:pt x="2198099" y="808567"/>
                  <a:pt x="2198099" y="643315"/>
                </a:cubicBezTo>
                <a:cubicBezTo>
                  <a:pt x="2198099" y="478063"/>
                  <a:pt x="2332062" y="344099"/>
                  <a:pt x="2497314" y="344099"/>
                </a:cubicBezTo>
                <a:close/>
                <a:moveTo>
                  <a:pt x="3607085" y="106299"/>
                </a:moveTo>
                <a:cubicBezTo>
                  <a:pt x="3641623" y="106299"/>
                  <a:pt x="3676058" y="110064"/>
                  <a:pt x="3709772" y="117595"/>
                </a:cubicBezTo>
                <a:cubicBezTo>
                  <a:pt x="3950918" y="171078"/>
                  <a:pt x="4145681" y="412136"/>
                  <a:pt x="4154753" y="641730"/>
                </a:cubicBezTo>
                <a:cubicBezTo>
                  <a:pt x="4167075" y="950646"/>
                  <a:pt x="3834539" y="1017051"/>
                  <a:pt x="3759320" y="1422583"/>
                </a:cubicBezTo>
                <a:cubicBezTo>
                  <a:pt x="3719870" y="1635572"/>
                  <a:pt x="3752902" y="1973757"/>
                  <a:pt x="3955710" y="2139341"/>
                </a:cubicBezTo>
                <a:cubicBezTo>
                  <a:pt x="4295263" y="2416513"/>
                  <a:pt x="4794496" y="1950224"/>
                  <a:pt x="5237335" y="2226539"/>
                </a:cubicBezTo>
                <a:cubicBezTo>
                  <a:pt x="5477625" y="2376293"/>
                  <a:pt x="5629686" y="2700015"/>
                  <a:pt x="5601276" y="2970339"/>
                </a:cubicBezTo>
                <a:cubicBezTo>
                  <a:pt x="5557721" y="3384770"/>
                  <a:pt x="5112741" y="3457590"/>
                  <a:pt x="5108462" y="3821103"/>
                </a:cubicBezTo>
                <a:cubicBezTo>
                  <a:pt x="5104698" y="4123521"/>
                  <a:pt x="5467185" y="4286962"/>
                  <a:pt x="5561999" y="4705843"/>
                </a:cubicBezTo>
                <a:cubicBezTo>
                  <a:pt x="5632853" y="5019041"/>
                  <a:pt x="5488576" y="5235284"/>
                  <a:pt x="5314521" y="5470694"/>
                </a:cubicBezTo>
                <a:cubicBezTo>
                  <a:pt x="5079111" y="5789198"/>
                  <a:pt x="4856109" y="5670678"/>
                  <a:pt x="4645684" y="5934671"/>
                </a:cubicBezTo>
                <a:cubicBezTo>
                  <a:pt x="4465724" y="6160668"/>
                  <a:pt x="4489792" y="6420553"/>
                  <a:pt x="4517047" y="6670491"/>
                </a:cubicBezTo>
                <a:lnTo>
                  <a:pt x="4528138" y="6785055"/>
                </a:lnTo>
                <a:lnTo>
                  <a:pt x="2734264" y="6785055"/>
                </a:lnTo>
                <a:lnTo>
                  <a:pt x="2227268" y="6785055"/>
                </a:lnTo>
                <a:lnTo>
                  <a:pt x="0" y="6785055"/>
                </a:lnTo>
                <a:lnTo>
                  <a:pt x="0" y="110074"/>
                </a:lnTo>
                <a:lnTo>
                  <a:pt x="25776" y="118960"/>
                </a:lnTo>
                <a:cubicBezTo>
                  <a:pt x="477471" y="301471"/>
                  <a:pt x="561096" y="692522"/>
                  <a:pt x="621446" y="907434"/>
                </a:cubicBezTo>
                <a:cubicBezTo>
                  <a:pt x="645492" y="957493"/>
                  <a:pt x="668940" y="1006441"/>
                  <a:pt x="692985" y="1052908"/>
                </a:cubicBezTo>
                <a:cubicBezTo>
                  <a:pt x="779499" y="1219603"/>
                  <a:pt x="874656" y="1354124"/>
                  <a:pt x="1038786" y="1385443"/>
                </a:cubicBezTo>
                <a:cubicBezTo>
                  <a:pt x="1434132" y="1460833"/>
                  <a:pt x="1661242" y="830161"/>
                  <a:pt x="2042727" y="936356"/>
                </a:cubicBezTo>
                <a:cubicBezTo>
                  <a:pt x="2238946" y="990951"/>
                  <a:pt x="2335729" y="1200776"/>
                  <a:pt x="2436962" y="1387924"/>
                </a:cubicBezTo>
                <a:cubicBezTo>
                  <a:pt x="2498232" y="1501138"/>
                  <a:pt x="2657654" y="1518253"/>
                  <a:pt x="2743225" y="1420955"/>
                </a:cubicBezTo>
                <a:cubicBezTo>
                  <a:pt x="2786663" y="1372265"/>
                  <a:pt x="2825591" y="1319724"/>
                  <a:pt x="2859520" y="1264016"/>
                </a:cubicBezTo>
                <a:cubicBezTo>
                  <a:pt x="3077903" y="888008"/>
                  <a:pt x="2865681" y="581057"/>
                  <a:pt x="3133867" y="330586"/>
                </a:cubicBezTo>
                <a:cubicBezTo>
                  <a:pt x="3190518" y="277445"/>
                  <a:pt x="3373985" y="106299"/>
                  <a:pt x="3607085" y="106299"/>
                </a:cubicBezTo>
                <a:close/>
                <a:moveTo>
                  <a:pt x="1190644" y="0"/>
                </a:moveTo>
                <a:cubicBezTo>
                  <a:pt x="1488123" y="0"/>
                  <a:pt x="1729278" y="241155"/>
                  <a:pt x="1729278" y="538633"/>
                </a:cubicBezTo>
                <a:cubicBezTo>
                  <a:pt x="1729278" y="836112"/>
                  <a:pt x="1488123" y="1077267"/>
                  <a:pt x="1190644" y="1077267"/>
                </a:cubicBezTo>
                <a:cubicBezTo>
                  <a:pt x="893166" y="1077267"/>
                  <a:pt x="652011" y="836112"/>
                  <a:pt x="652011" y="538633"/>
                </a:cubicBezTo>
                <a:cubicBezTo>
                  <a:pt x="652011" y="241155"/>
                  <a:pt x="893166" y="0"/>
                  <a:pt x="11906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B0EA-3E56-6984-C3F1-F6BE613A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418" y="724455"/>
            <a:ext cx="6144489" cy="602937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SG" sz="1600" b="1" dirty="0"/>
              <a:t>GDP Per capita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 India has highest GDP in 2015, over the period of time it is following a decreasing trend.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Maldives has highest negative in 2019, which increased comparatively better by 2020.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All the countries has a dip in 2019.</a:t>
            </a:r>
          </a:p>
          <a:p>
            <a:pPr>
              <a:lnSpc>
                <a:spcPct val="100000"/>
              </a:lnSpc>
            </a:pPr>
            <a:r>
              <a:rPr lang="en-SG" sz="1600" b="1" dirty="0"/>
              <a:t>Corruption Perception Index:</a:t>
            </a:r>
            <a:endParaRPr lang="en-SG" sz="16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 In 2015 Maldives has lowest perception index which indicates it has highest corruption, which slowly improved over time except for 2019.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Rest of the countries are able to maintain a steady corruption perception index over the period.</a:t>
            </a:r>
            <a:endParaRPr lang="en-SG" sz="1600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b="1" dirty="0"/>
              <a:t>Self-Employed: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In 2019, the data has not been recorded for Maldives, Australia.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In 2020 except for Australia , the data hasn’t been recorded for other countries.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SG" sz="1600" dirty="0"/>
              <a:t>The average score of self employed indicator has been maintained in all the years.</a:t>
            </a:r>
            <a:r>
              <a:rPr lang="en-SG" sz="1600" b="1" dirty="0"/>
              <a:t>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SG" sz="16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9C8C429-C67D-4676-567D-8130DFB6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6436" y="152154"/>
            <a:ext cx="9686081" cy="53804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Analysis of WDI among Countries</a:t>
            </a:r>
            <a:endParaRPr lang="en-SG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91F860-01C5-6D0B-6CF4-60E66982D865}"/>
              </a:ext>
            </a:extLst>
          </p:cNvPr>
          <p:cNvGrpSpPr/>
          <p:nvPr/>
        </p:nvGrpSpPr>
        <p:grpSpPr>
          <a:xfrm>
            <a:off x="-6097" y="1115663"/>
            <a:ext cx="5510746" cy="5638165"/>
            <a:chOff x="51537" y="688770"/>
            <a:chExt cx="5510746" cy="56381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D8DA817-A962-A9A8-8E4F-7876B71680CE}"/>
                </a:ext>
              </a:extLst>
            </p:cNvPr>
            <p:cNvGrpSpPr/>
            <p:nvPr/>
          </p:nvGrpSpPr>
          <p:grpSpPr>
            <a:xfrm>
              <a:off x="51537" y="688770"/>
              <a:ext cx="5507698" cy="5638165"/>
              <a:chOff x="50800" y="584938"/>
              <a:chExt cx="3945719" cy="563816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BDBE990-F8FC-59A6-BF70-6664D15DA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8200" y="4423103"/>
                <a:ext cx="3885269" cy="18000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EC653C46-AC14-AE11-F20B-57C9FD533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250" y="2746233"/>
                <a:ext cx="3885269" cy="18000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C3DC4E2-31F0-AC89-AA52-FA24CE57E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" y="584938"/>
                <a:ext cx="3771899" cy="24122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30F834-352E-A969-E5D2-723C5359F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660" y="842349"/>
              <a:ext cx="5430623" cy="2007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755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AAB2-CB9D-1720-1AAD-CDED854A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7558"/>
            <a:ext cx="11767595" cy="75295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Analysis of WDI among Countries(2015-2020)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3B0EA-3E56-6984-C3F1-F6BE613A0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88C70-C1F9-FC1B-F702-2CF2DA4FB6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97" y="890515"/>
            <a:ext cx="12192000" cy="5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7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C2D7-36FA-15C9-E7C6-45454B65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GitHub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E78FA-66C6-9562-075A-DAA05B256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49946"/>
            <a:ext cx="10972800" cy="4036534"/>
          </a:xfrm>
        </p:spPr>
        <p:txBody>
          <a:bodyPr/>
          <a:lstStyle/>
          <a:p>
            <a:r>
              <a:rPr lang="en-US" dirty="0"/>
              <a:t>Please find the SQL Queries for the database creation :</a:t>
            </a:r>
          </a:p>
          <a:p>
            <a:r>
              <a:rPr lang="en-SG" dirty="0">
                <a:hlinkClick r:id="rId2"/>
              </a:rPr>
              <a:t>https://github.com/pushyamikeerthi/World-Development-Indicators</a:t>
            </a:r>
            <a:r>
              <a:rPr lang="en-US" dirty="0"/>
              <a:t>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285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46C5F3-4EAC-473B-BD72-1219E833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2231725-D083-4E0F-9428-1C2635189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1EEEE-552C-882D-B0FC-C98292C93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0812"/>
            <a:ext cx="10972800" cy="1446390"/>
          </a:xfrm>
        </p:spPr>
        <p:txBody>
          <a:bodyPr>
            <a:normAutofit fontScale="90000"/>
          </a:bodyPr>
          <a:lstStyle/>
          <a:p>
            <a:r>
              <a:rPr lang="en-SG" dirty="0"/>
              <a:t>Introduction -</a:t>
            </a:r>
            <a:r>
              <a:rPr lang="en-US" dirty="0"/>
              <a:t>World Development Indicators</a:t>
            </a:r>
            <a:br>
              <a:rPr lang="en-US" dirty="0"/>
            </a:br>
            <a:r>
              <a:rPr lang="en-US" dirty="0"/>
              <a:t> </a:t>
            </a:r>
            <a:endParaRPr lang="en-S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039E58-6C4F-69BE-F2BA-94311837A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363573"/>
              </p:ext>
            </p:extLst>
          </p:nvPr>
        </p:nvGraphicFramePr>
        <p:xfrm>
          <a:off x="609600" y="2923750"/>
          <a:ext cx="10972800" cy="3218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79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1593604-20AE-A2B5-608A-81C308D8B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049493"/>
              </p:ext>
            </p:extLst>
          </p:nvPr>
        </p:nvGraphicFramePr>
        <p:xfrm>
          <a:off x="323160" y="44450"/>
          <a:ext cx="11868839" cy="645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21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BB8397-0353-46BC-9E9E-74269DEB2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20EA2-B683-4F23-A702-D35D1E8F6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474" y="19710"/>
            <a:ext cx="12237564" cy="6838290"/>
            <a:chOff x="-9474" y="19710"/>
            <a:chExt cx="12237564" cy="683829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769C06-9D84-405B-BE8F-AB5A3C0D2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-9474" y="3078729"/>
              <a:ext cx="6105474" cy="3779264"/>
            </a:xfrm>
            <a:custGeom>
              <a:avLst/>
              <a:gdLst>
                <a:gd name="connsiteX0" fmla="*/ 1412408 w 8831334"/>
                <a:gd name="connsiteY0" fmla="*/ 4231273 h 4923095"/>
                <a:gd name="connsiteX1" fmla="*/ 1480115 w 8831334"/>
                <a:gd name="connsiteY1" fmla="*/ 4255873 h 4923095"/>
                <a:gd name="connsiteX2" fmla="*/ 1555026 w 8831334"/>
                <a:gd name="connsiteY2" fmla="*/ 4493895 h 4923095"/>
                <a:gd name="connsiteX3" fmla="*/ 1315323 w 8831334"/>
                <a:gd name="connsiteY3" fmla="*/ 4546785 h 4923095"/>
                <a:gd name="connsiteX4" fmla="*/ 1240411 w 8831334"/>
                <a:gd name="connsiteY4" fmla="*/ 4308763 h 4923095"/>
                <a:gd name="connsiteX5" fmla="*/ 1344748 w 8831334"/>
                <a:gd name="connsiteY5" fmla="*/ 4233023 h 4923095"/>
                <a:gd name="connsiteX6" fmla="*/ 1412408 w 8831334"/>
                <a:gd name="connsiteY6" fmla="*/ 4231273 h 4923095"/>
                <a:gd name="connsiteX7" fmla="*/ 622613 w 8831334"/>
                <a:gd name="connsiteY7" fmla="*/ 3711323 h 4923095"/>
                <a:gd name="connsiteX8" fmla="*/ 726058 w 8831334"/>
                <a:gd name="connsiteY8" fmla="*/ 3713477 h 4923095"/>
                <a:gd name="connsiteX9" fmla="*/ 862930 w 8831334"/>
                <a:gd name="connsiteY9" fmla="*/ 3763207 h 4923095"/>
                <a:gd name="connsiteX10" fmla="*/ 1014368 w 8831334"/>
                <a:gd name="connsiteY10" fmla="*/ 4244384 h 4923095"/>
                <a:gd name="connsiteX11" fmla="*/ 529792 w 8831334"/>
                <a:gd name="connsiteY11" fmla="*/ 4351304 h 4923095"/>
                <a:gd name="connsiteX12" fmla="*/ 378355 w 8831334"/>
                <a:gd name="connsiteY12" fmla="*/ 3870127 h 4923095"/>
                <a:gd name="connsiteX13" fmla="*/ 622613 w 8831334"/>
                <a:gd name="connsiteY13" fmla="*/ 3711323 h 4923095"/>
                <a:gd name="connsiteX14" fmla="*/ 0 w 8831334"/>
                <a:gd name="connsiteY14" fmla="*/ 0 h 4923095"/>
                <a:gd name="connsiteX15" fmla="*/ 7345477 w 8831334"/>
                <a:gd name="connsiteY15" fmla="*/ 0 h 4923095"/>
                <a:gd name="connsiteX16" fmla="*/ 7330937 w 8831334"/>
                <a:gd name="connsiteY16" fmla="*/ 57909 h 4923095"/>
                <a:gd name="connsiteX17" fmla="*/ 7204045 w 8831334"/>
                <a:gd name="connsiteY17" fmla="*/ 525057 h 4923095"/>
                <a:gd name="connsiteX18" fmla="*/ 7423939 w 8831334"/>
                <a:gd name="connsiteY18" fmla="*/ 1259431 h 4923095"/>
                <a:gd name="connsiteX19" fmla="*/ 8123848 w 8831334"/>
                <a:gd name="connsiteY19" fmla="*/ 1829863 h 4923095"/>
                <a:gd name="connsiteX20" fmla="*/ 8304560 w 8831334"/>
                <a:gd name="connsiteY20" fmla="*/ 4410617 h 4923095"/>
                <a:gd name="connsiteX21" fmla="*/ 5824906 w 8831334"/>
                <a:gd name="connsiteY21" fmla="*/ 4582246 h 4923095"/>
                <a:gd name="connsiteX22" fmla="*/ 4814027 w 8831334"/>
                <a:gd name="connsiteY22" fmla="*/ 3900391 h 4923095"/>
                <a:gd name="connsiteX23" fmla="*/ 3389336 w 8831334"/>
                <a:gd name="connsiteY23" fmla="*/ 4033298 h 4923095"/>
                <a:gd name="connsiteX24" fmla="*/ 2844266 w 8831334"/>
                <a:gd name="connsiteY24" fmla="*/ 4497245 h 4923095"/>
                <a:gd name="connsiteX25" fmla="*/ 1361823 w 8831334"/>
                <a:gd name="connsiteY25" fmla="*/ 3978831 h 4923095"/>
                <a:gd name="connsiteX26" fmla="*/ 723961 w 8831334"/>
                <a:gd name="connsiteY26" fmla="*/ 3482165 h 4923095"/>
                <a:gd name="connsiteX27" fmla="*/ 41451 w 8831334"/>
                <a:gd name="connsiteY27" fmla="*/ 3495177 h 4923095"/>
                <a:gd name="connsiteX28" fmla="*/ 0 w 8831334"/>
                <a:gd name="connsiteY28" fmla="*/ 3499960 h 492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831334" h="4923095">
                  <a:moveTo>
                    <a:pt x="1412408" y="4231273"/>
                  </a:moveTo>
                  <a:cubicBezTo>
                    <a:pt x="1435398" y="4234988"/>
                    <a:pt x="1458395" y="4243092"/>
                    <a:pt x="1480115" y="4255873"/>
                  </a:cubicBezTo>
                  <a:cubicBezTo>
                    <a:pt x="1566994" y="4306997"/>
                    <a:pt x="1600533" y="4413563"/>
                    <a:pt x="1555026" y="4493895"/>
                  </a:cubicBezTo>
                  <a:cubicBezTo>
                    <a:pt x="1509520" y="4574228"/>
                    <a:pt x="1402201" y="4597907"/>
                    <a:pt x="1315323" y="4546785"/>
                  </a:cubicBezTo>
                  <a:cubicBezTo>
                    <a:pt x="1228444" y="4495662"/>
                    <a:pt x="1194905" y="4389095"/>
                    <a:pt x="1240411" y="4308763"/>
                  </a:cubicBezTo>
                  <a:cubicBezTo>
                    <a:pt x="1263164" y="4268597"/>
                    <a:pt x="1301371" y="4242593"/>
                    <a:pt x="1344748" y="4233023"/>
                  </a:cubicBezTo>
                  <a:cubicBezTo>
                    <a:pt x="1366437" y="4228237"/>
                    <a:pt x="1389419" y="4227559"/>
                    <a:pt x="1412408" y="4231273"/>
                  </a:cubicBezTo>
                  <a:close/>
                  <a:moveTo>
                    <a:pt x="622613" y="3711323"/>
                  </a:moveTo>
                  <a:cubicBezTo>
                    <a:pt x="656354" y="3707209"/>
                    <a:pt x="691202" y="3707845"/>
                    <a:pt x="726058" y="3713477"/>
                  </a:cubicBezTo>
                  <a:cubicBezTo>
                    <a:pt x="772533" y="3720984"/>
                    <a:pt x="819023" y="3737370"/>
                    <a:pt x="862930" y="3763207"/>
                  </a:cubicBezTo>
                  <a:cubicBezTo>
                    <a:pt x="1038560" y="3866555"/>
                    <a:pt x="1106361" y="4081986"/>
                    <a:pt x="1014368" y="4244384"/>
                  </a:cubicBezTo>
                  <a:cubicBezTo>
                    <a:pt x="922373" y="4406782"/>
                    <a:pt x="705422" y="4454653"/>
                    <a:pt x="529792" y="4351304"/>
                  </a:cubicBezTo>
                  <a:cubicBezTo>
                    <a:pt x="354162" y="4247957"/>
                    <a:pt x="286361" y="4032525"/>
                    <a:pt x="378355" y="3870127"/>
                  </a:cubicBezTo>
                  <a:cubicBezTo>
                    <a:pt x="430102" y="3778778"/>
                    <a:pt x="521385" y="3723667"/>
                    <a:pt x="622613" y="3711323"/>
                  </a:cubicBezTo>
                  <a:close/>
                  <a:moveTo>
                    <a:pt x="0" y="0"/>
                  </a:moveTo>
                  <a:lnTo>
                    <a:pt x="7345477" y="0"/>
                  </a:lnTo>
                  <a:lnTo>
                    <a:pt x="7330937" y="57909"/>
                  </a:lnTo>
                  <a:cubicBezTo>
                    <a:pt x="7288864" y="213626"/>
                    <a:pt x="7242961" y="368487"/>
                    <a:pt x="7204045" y="525057"/>
                  </a:cubicBezTo>
                  <a:cubicBezTo>
                    <a:pt x="7133676" y="809936"/>
                    <a:pt x="7207545" y="1073056"/>
                    <a:pt x="7423939" y="1259431"/>
                  </a:cubicBezTo>
                  <a:cubicBezTo>
                    <a:pt x="7652783" y="1456418"/>
                    <a:pt x="7881464" y="1655861"/>
                    <a:pt x="8123848" y="1829863"/>
                  </a:cubicBezTo>
                  <a:cubicBezTo>
                    <a:pt x="9170527" y="2581053"/>
                    <a:pt x="8902406" y="3889765"/>
                    <a:pt x="8304560" y="4410617"/>
                  </a:cubicBezTo>
                  <a:cubicBezTo>
                    <a:pt x="7554009" y="5063887"/>
                    <a:pt x="6697479" y="5060469"/>
                    <a:pt x="5824906" y="4582246"/>
                  </a:cubicBezTo>
                  <a:cubicBezTo>
                    <a:pt x="5473190" y="4390333"/>
                    <a:pt x="5153204" y="4124206"/>
                    <a:pt x="4814027" y="3900391"/>
                  </a:cubicBezTo>
                  <a:cubicBezTo>
                    <a:pt x="4336267" y="3586184"/>
                    <a:pt x="3821519" y="3552717"/>
                    <a:pt x="3389336" y="4033298"/>
                  </a:cubicBezTo>
                  <a:cubicBezTo>
                    <a:pt x="3228138" y="4212489"/>
                    <a:pt x="3051008" y="4402509"/>
                    <a:pt x="2844266" y="4497245"/>
                  </a:cubicBezTo>
                  <a:cubicBezTo>
                    <a:pt x="2311195" y="4741524"/>
                    <a:pt x="1799982" y="4540883"/>
                    <a:pt x="1361823" y="3978831"/>
                  </a:cubicBezTo>
                  <a:cubicBezTo>
                    <a:pt x="1185983" y="3753353"/>
                    <a:pt x="1004288" y="3503556"/>
                    <a:pt x="723961" y="3482165"/>
                  </a:cubicBezTo>
                  <a:cubicBezTo>
                    <a:pt x="497125" y="3465003"/>
                    <a:pt x="268214" y="3473242"/>
                    <a:pt x="41451" y="3495177"/>
                  </a:cubicBezTo>
                  <a:lnTo>
                    <a:pt x="0" y="34999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592A49C-BD54-4DC9-A691-4CAB4BD2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6025" y="19710"/>
              <a:ext cx="5932065" cy="6838290"/>
            </a:xfrm>
            <a:custGeom>
              <a:avLst/>
              <a:gdLst>
                <a:gd name="connsiteX0" fmla="*/ 1498646 w 6153287"/>
                <a:gd name="connsiteY0" fmla="*/ 0 h 6838290"/>
                <a:gd name="connsiteX1" fmla="*/ 6153287 w 6153287"/>
                <a:gd name="connsiteY1" fmla="*/ 0 h 6838290"/>
                <a:gd name="connsiteX2" fmla="*/ 6153287 w 6153287"/>
                <a:gd name="connsiteY2" fmla="*/ 6838290 h 6838290"/>
                <a:gd name="connsiteX3" fmla="*/ 5726653 w 6153287"/>
                <a:gd name="connsiteY3" fmla="*/ 6838290 h 6838290"/>
                <a:gd name="connsiteX4" fmla="*/ 2402428 w 6153287"/>
                <a:gd name="connsiteY4" fmla="*/ 6838290 h 6838290"/>
                <a:gd name="connsiteX5" fmla="*/ 311757 w 6153287"/>
                <a:gd name="connsiteY5" fmla="*/ 6838290 h 6838290"/>
                <a:gd name="connsiteX6" fmla="*/ 314130 w 6153287"/>
                <a:gd name="connsiteY6" fmla="*/ 6687960 h 6838290"/>
                <a:gd name="connsiteX7" fmla="*/ 599702 w 6153287"/>
                <a:gd name="connsiteY7" fmla="*/ 5651148 h 6838290"/>
                <a:gd name="connsiteX8" fmla="*/ 1211434 w 6153287"/>
                <a:gd name="connsiteY8" fmla="*/ 4621545 h 6838290"/>
                <a:gd name="connsiteX9" fmla="*/ 1053041 w 6153287"/>
                <a:gd name="connsiteY9" fmla="*/ 3144559 h 6838290"/>
                <a:gd name="connsiteX10" fmla="*/ 607048 w 6153287"/>
                <a:gd name="connsiteY10" fmla="*/ 2569695 h 6838290"/>
                <a:gd name="connsiteX11" fmla="*/ 1054916 w 6153287"/>
                <a:gd name="connsiteY11" fmla="*/ 1048389 h 6838290"/>
                <a:gd name="connsiteX12" fmla="*/ 1502877 w 6153287"/>
                <a:gd name="connsiteY12" fmla="*/ 400285 h 6838290"/>
                <a:gd name="connsiteX13" fmla="*/ 1505905 w 6153287"/>
                <a:gd name="connsiteY13" fmla="*/ 165286 h 6838290"/>
                <a:gd name="connsiteX14" fmla="*/ 9815 w 6153287"/>
                <a:gd name="connsiteY14" fmla="*/ 0 h 6838290"/>
                <a:gd name="connsiteX15" fmla="*/ 882559 w 6153287"/>
                <a:gd name="connsiteY15" fmla="*/ 0 h 6838290"/>
                <a:gd name="connsiteX16" fmla="*/ 892053 w 6153287"/>
                <a:gd name="connsiteY16" fmla="*/ 58342 h 6838290"/>
                <a:gd name="connsiteX17" fmla="*/ 561941 w 6153287"/>
                <a:gd name="connsiteY17" fmla="*/ 515733 h 6838290"/>
                <a:gd name="connsiteX18" fmla="*/ 15319 w 6153287"/>
                <a:gd name="connsiteY18" fmla="*/ 200142 h 6838290"/>
                <a:gd name="connsiteX19" fmla="*/ 4235 w 6153287"/>
                <a:gd name="connsiteY19" fmla="*/ 23259 h 683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53287" h="6838290">
                  <a:moveTo>
                    <a:pt x="1498646" y="0"/>
                  </a:moveTo>
                  <a:lnTo>
                    <a:pt x="6153287" y="0"/>
                  </a:lnTo>
                  <a:lnTo>
                    <a:pt x="6153287" y="6838290"/>
                  </a:lnTo>
                  <a:lnTo>
                    <a:pt x="5726653" y="6838290"/>
                  </a:lnTo>
                  <a:lnTo>
                    <a:pt x="2402428" y="6838290"/>
                  </a:lnTo>
                  <a:lnTo>
                    <a:pt x="311757" y="6838290"/>
                  </a:lnTo>
                  <a:lnTo>
                    <a:pt x="314130" y="6687960"/>
                  </a:lnTo>
                  <a:cubicBezTo>
                    <a:pt x="335132" y="6346699"/>
                    <a:pt x="433651" y="5999332"/>
                    <a:pt x="599702" y="5651148"/>
                  </a:cubicBezTo>
                  <a:cubicBezTo>
                    <a:pt x="770257" y="5291846"/>
                    <a:pt x="1010814" y="4967122"/>
                    <a:pt x="1211434" y="4621545"/>
                  </a:cubicBezTo>
                  <a:cubicBezTo>
                    <a:pt x="1493037" y="4134746"/>
                    <a:pt x="1511835" y="3603034"/>
                    <a:pt x="1053041" y="3144559"/>
                  </a:cubicBezTo>
                  <a:cubicBezTo>
                    <a:pt x="881977" y="2973554"/>
                    <a:pt x="700422" y="2785813"/>
                    <a:pt x="607048" y="2569695"/>
                  </a:cubicBezTo>
                  <a:cubicBezTo>
                    <a:pt x="366279" y="2012448"/>
                    <a:pt x="541125" y="1488351"/>
                    <a:pt x="1054916" y="1048389"/>
                  </a:cubicBezTo>
                  <a:cubicBezTo>
                    <a:pt x="1261027" y="871825"/>
                    <a:pt x="1489688" y="689778"/>
                    <a:pt x="1502877" y="400285"/>
                  </a:cubicBezTo>
                  <a:cubicBezTo>
                    <a:pt x="1506389" y="322200"/>
                    <a:pt x="1507262" y="243810"/>
                    <a:pt x="1505905" y="165286"/>
                  </a:cubicBezTo>
                  <a:close/>
                  <a:moveTo>
                    <a:pt x="9815" y="0"/>
                  </a:moveTo>
                  <a:lnTo>
                    <a:pt x="882559" y="0"/>
                  </a:lnTo>
                  <a:lnTo>
                    <a:pt x="892053" y="58342"/>
                  </a:lnTo>
                  <a:cubicBezTo>
                    <a:pt x="904492" y="265561"/>
                    <a:pt x="770272" y="459911"/>
                    <a:pt x="561941" y="515733"/>
                  </a:cubicBezTo>
                  <a:cubicBezTo>
                    <a:pt x="323847" y="579530"/>
                    <a:pt x="79116" y="438235"/>
                    <a:pt x="15319" y="200142"/>
                  </a:cubicBezTo>
                  <a:cubicBezTo>
                    <a:pt x="-630" y="140619"/>
                    <a:pt x="-3762" y="80681"/>
                    <a:pt x="4235" y="232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6948AE-17B3-CD89-8BB4-868E14CA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810563"/>
            <a:ext cx="5054728" cy="4761237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-apple-system"/>
              </a:rPr>
              <a:t>Corruption Perception Index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B4B8B-3654-FCB3-B6CA-936ED625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9849" y="810563"/>
            <a:ext cx="4645151" cy="47612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 The Corruption Perception Index data holds the Corruption indicator and the rank from 2012-2020.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The higher the CPI score lower is the corruption.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The higher the rank higher is the corruption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 Denmark is the least corrupted country.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South Sudan and Somalia are the highest corrupted countries.</a:t>
            </a:r>
          </a:p>
          <a:p>
            <a:pPr marL="5715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CPI2020 data consists of 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The confidence interval of the score calculation </a:t>
            </a:r>
          </a:p>
          <a:p>
            <a:pPr marL="800100" lvl="2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-apple-system"/>
              </a:rPr>
              <a:t>Different types are indexes and ratings are provided</a:t>
            </a:r>
            <a:endParaRPr lang="en-SG" sz="1700" dirty="0"/>
          </a:p>
        </p:txBody>
      </p:sp>
    </p:spTree>
    <p:extLst>
      <p:ext uri="{BB962C8B-B14F-4D97-AF65-F5344CB8AC3E}">
        <p14:creationId xmlns:p14="http://schemas.microsoft.com/office/powerpoint/2010/main" val="287486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A3F74-ABDF-1256-70C9-F106BD8A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3" y="85062"/>
            <a:ext cx="4747778" cy="1086178"/>
          </a:xfrm>
        </p:spPr>
        <p:txBody>
          <a:bodyPr>
            <a:normAutofit/>
          </a:bodyPr>
          <a:lstStyle/>
          <a:p>
            <a:r>
              <a:rPr lang="en-SG" dirty="0"/>
              <a:t>Data Pipeline</a:t>
            </a:r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95852A44-4C77-3C6F-2B37-180870AC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46278"/>
            <a:ext cx="3013083" cy="389705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D51F94-1382-BB66-8716-117A7A3BE8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8151287"/>
              </p:ext>
            </p:extLst>
          </p:nvPr>
        </p:nvGraphicFramePr>
        <p:xfrm>
          <a:off x="2523605" y="1123452"/>
          <a:ext cx="9463174" cy="5065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0977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18DB33-AA25-7714-99E7-6BAAC9BE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576"/>
            <a:ext cx="5369169" cy="1582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D6007-A750-073E-6136-A68CBB51639B}"/>
              </a:ext>
            </a:extLst>
          </p:cNvPr>
          <p:cNvSpPr txBox="1"/>
          <p:nvPr/>
        </p:nvSpPr>
        <p:spPr>
          <a:xfrm>
            <a:off x="610198" y="2356598"/>
            <a:ext cx="5355276" cy="379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/>
              <a:t>Logical EER Diagram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5FA9BE8-C788-AF91-0C5C-4886E9D53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9778" y="710873"/>
            <a:ext cx="5701838" cy="540000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574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86F09-4DFE-5F40-8069-797767886B17}"/>
              </a:ext>
            </a:extLst>
          </p:cNvPr>
          <p:cNvSpPr txBox="1"/>
          <p:nvPr/>
        </p:nvSpPr>
        <p:spPr>
          <a:xfrm>
            <a:off x="610198" y="2356598"/>
            <a:ext cx="5355276" cy="379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/>
              <a:t>Schema creation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A4B70-B292-A9DA-133A-CF93C26F27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8551" y="281160"/>
            <a:ext cx="4320000" cy="5743463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9AD7B70-EEBC-7DE8-7D8B-57CCD578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576"/>
            <a:ext cx="5369169" cy="1582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Database</a:t>
            </a:r>
          </a:p>
        </p:txBody>
      </p:sp>
    </p:spTree>
    <p:extLst>
      <p:ext uri="{BB962C8B-B14F-4D97-AF65-F5344CB8AC3E}">
        <p14:creationId xmlns:p14="http://schemas.microsoft.com/office/powerpoint/2010/main" val="298972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58B98-7A3C-9203-5531-4BFD6573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7386"/>
            <a:ext cx="5369169" cy="1582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E8F1B-A2E5-E850-9E6C-2090F0F15E42}"/>
              </a:ext>
            </a:extLst>
          </p:cNvPr>
          <p:cNvSpPr txBox="1"/>
          <p:nvPr/>
        </p:nvSpPr>
        <p:spPr>
          <a:xfrm>
            <a:off x="610198" y="2356598"/>
            <a:ext cx="5355276" cy="379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Tables creation along with Constraints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9D25D-2737-804C-CC6B-088CB3E8A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5000" y="457200"/>
            <a:ext cx="4338570" cy="540000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96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20617-5A38-4FAF-8FE0-B4C6A95F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E23747-C918-4EC5-811F-876AFAD74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03E5B-8BA8-12FE-ACF1-5B9051A9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504686"/>
            <a:ext cx="5369169" cy="15827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Creating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030F01-E12B-58BA-8DAB-A4C3077FD160}"/>
              </a:ext>
            </a:extLst>
          </p:cNvPr>
          <p:cNvSpPr txBox="1"/>
          <p:nvPr/>
        </p:nvSpPr>
        <p:spPr>
          <a:xfrm>
            <a:off x="610198" y="2356598"/>
            <a:ext cx="5355276" cy="379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</a:pPr>
            <a:r>
              <a:rPr lang="en-US" b="1" dirty="0"/>
              <a:t>Loading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B233E-57EB-5740-B44C-AAED97F27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6703" y="604374"/>
            <a:ext cx="5333781" cy="5400000"/>
          </a:xfrm>
          <a:prstGeom prst="rect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720888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599</TotalTime>
  <Words>878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-apple-system</vt:lpstr>
      <vt:lpstr>Arial</vt:lpstr>
      <vt:lpstr>Avenir Next LT Pro</vt:lpstr>
      <vt:lpstr>Posterama</vt:lpstr>
      <vt:lpstr>SplashVTI</vt:lpstr>
      <vt:lpstr>Analysis of World Development Indicators</vt:lpstr>
      <vt:lpstr>Introduction -World Development Indicators  </vt:lpstr>
      <vt:lpstr>PowerPoint Presentation</vt:lpstr>
      <vt:lpstr>Corruption Perception Index</vt:lpstr>
      <vt:lpstr>Data Pipeline</vt:lpstr>
      <vt:lpstr>Creating Database</vt:lpstr>
      <vt:lpstr>Creating Database</vt:lpstr>
      <vt:lpstr>Creating Database</vt:lpstr>
      <vt:lpstr>Creating Database</vt:lpstr>
      <vt:lpstr>Exploratory Data Analysis</vt:lpstr>
      <vt:lpstr>Exploratory Data Analysis</vt:lpstr>
      <vt:lpstr>Report –  list of countries  &amp;  list of indicators </vt:lpstr>
      <vt:lpstr>Report –  list of countries  &amp;  list of indicators </vt:lpstr>
      <vt:lpstr>Report –  list of countries  &amp;  list of indicators </vt:lpstr>
      <vt:lpstr>   Analysis of WDI among Countries</vt:lpstr>
      <vt:lpstr>   Analysis of WDI among Countries</vt:lpstr>
      <vt:lpstr>   Analysis of WDI among Countries</vt:lpstr>
      <vt:lpstr>   Analysis of WDI among Countries(2015-2020)</vt:lpstr>
      <vt:lpstr>GitHub Repository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Pushyami Keerthi</dc:creator>
  <cp:lastModifiedBy>Pushyami Keerthi</cp:lastModifiedBy>
  <cp:revision>43</cp:revision>
  <dcterms:created xsi:type="dcterms:W3CDTF">2022-10-10T18:02:53Z</dcterms:created>
  <dcterms:modified xsi:type="dcterms:W3CDTF">2022-10-11T04:02:44Z</dcterms:modified>
</cp:coreProperties>
</file>